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56" r:id="rId3"/>
    <p:sldId id="261" r:id="rId4"/>
    <p:sldId id="257" r:id="rId5"/>
    <p:sldId id="260" r:id="rId6"/>
    <p:sldId id="258" r:id="rId7"/>
    <p:sldId id="262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2F5496"/>
    <a:srgbClr val="C65911"/>
    <a:srgbClr val="EE7D31"/>
    <a:srgbClr val="75B14F"/>
    <a:srgbClr val="D84800"/>
    <a:srgbClr val="F3B29A"/>
    <a:srgbClr val="EE9F7D"/>
    <a:srgbClr val="E78D61"/>
    <a:srgbClr val="DF7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643"/>
  </p:normalViewPr>
  <p:slideViewPr>
    <p:cSldViewPr snapToGrid="0" snapToObjects="1" showGuides="1">
      <p:cViewPr varScale="1">
        <p:scale>
          <a:sx n="90" d="100"/>
          <a:sy n="90" d="100"/>
        </p:scale>
        <p:origin x="195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6C5F2B-B0F5-6045-8F6B-254CE8D2A1DC}" type="doc">
      <dgm:prSet loTypeId="urn:microsoft.com/office/officeart/2005/8/layout/hChevron3" loCatId="" qsTypeId="urn:microsoft.com/office/officeart/2005/8/quickstyle/simple1" qsCatId="simple" csTypeId="urn:microsoft.com/office/officeart/2005/8/colors/accent2_3" csCatId="accent2" phldr="1"/>
      <dgm:spPr/>
    </dgm:pt>
    <dgm:pt modelId="{45DE65EC-03C0-1A49-9DDC-1E991F9999AB}">
      <dgm:prSet phldrT="[Text]"/>
      <dgm:spPr/>
      <dgm:t>
        <a:bodyPr/>
        <a:lstStyle/>
        <a:p>
          <a:r>
            <a:rPr lang="en-US" dirty="0"/>
            <a:t>Access</a:t>
          </a:r>
        </a:p>
      </dgm:t>
    </dgm:pt>
    <dgm:pt modelId="{30E67175-B4C6-FB46-922E-26157F710FA4}" type="parTrans" cxnId="{B2CD3600-BAA9-0F4E-B272-9783CE464D31}">
      <dgm:prSet/>
      <dgm:spPr/>
      <dgm:t>
        <a:bodyPr/>
        <a:lstStyle/>
        <a:p>
          <a:endParaRPr lang="en-US"/>
        </a:p>
      </dgm:t>
    </dgm:pt>
    <dgm:pt modelId="{056A4F5E-EC90-DF4A-B1A5-3E713AB0A070}" type="sibTrans" cxnId="{B2CD3600-BAA9-0F4E-B272-9783CE464D31}">
      <dgm:prSet/>
      <dgm:spPr/>
      <dgm:t>
        <a:bodyPr/>
        <a:lstStyle/>
        <a:p>
          <a:endParaRPr lang="en-US"/>
        </a:p>
      </dgm:t>
    </dgm:pt>
    <dgm:pt modelId="{D8ECE748-BB92-564B-8F40-57E99626F8B2}">
      <dgm:prSet phldrT="[Text]"/>
      <dgm:spPr/>
      <dgm:t>
        <a:bodyPr/>
        <a:lstStyle/>
        <a:p>
          <a:r>
            <a:rPr lang="en-US" dirty="0"/>
            <a:t>Planning</a:t>
          </a:r>
        </a:p>
      </dgm:t>
    </dgm:pt>
    <dgm:pt modelId="{BEB1611B-70EC-7F45-A30F-1AEAFDB90BCC}" type="parTrans" cxnId="{FF864A88-658E-B14B-8D70-EC3CA09DE388}">
      <dgm:prSet/>
      <dgm:spPr/>
      <dgm:t>
        <a:bodyPr/>
        <a:lstStyle/>
        <a:p>
          <a:endParaRPr lang="en-US"/>
        </a:p>
      </dgm:t>
    </dgm:pt>
    <dgm:pt modelId="{BAB50C52-1F65-4940-8612-432664C219D8}" type="sibTrans" cxnId="{FF864A88-658E-B14B-8D70-EC3CA09DE388}">
      <dgm:prSet/>
      <dgm:spPr/>
      <dgm:t>
        <a:bodyPr/>
        <a:lstStyle/>
        <a:p>
          <a:endParaRPr lang="en-US"/>
        </a:p>
      </dgm:t>
    </dgm:pt>
    <dgm:pt modelId="{30D8525C-0256-AE4B-992C-3D2B03367968}">
      <dgm:prSet phldrT="[Text]"/>
      <dgm:spPr/>
      <dgm:t>
        <a:bodyPr/>
        <a:lstStyle/>
        <a:p>
          <a:r>
            <a:rPr lang="en-US" dirty="0"/>
            <a:t>Consideration</a:t>
          </a:r>
        </a:p>
      </dgm:t>
    </dgm:pt>
    <dgm:pt modelId="{EE933663-E95B-E94A-AA77-7B9B0E847D3A}" type="parTrans" cxnId="{5E2D8A7B-1E6F-E54B-B8C1-531F5B873174}">
      <dgm:prSet/>
      <dgm:spPr/>
      <dgm:t>
        <a:bodyPr/>
        <a:lstStyle/>
        <a:p>
          <a:endParaRPr lang="en-US"/>
        </a:p>
      </dgm:t>
    </dgm:pt>
    <dgm:pt modelId="{2BBFD5E3-4A47-0348-868C-49E1D0491770}" type="sibTrans" cxnId="{5E2D8A7B-1E6F-E54B-B8C1-531F5B873174}">
      <dgm:prSet/>
      <dgm:spPr/>
      <dgm:t>
        <a:bodyPr/>
        <a:lstStyle/>
        <a:p>
          <a:endParaRPr lang="en-US"/>
        </a:p>
      </dgm:t>
    </dgm:pt>
    <dgm:pt modelId="{A136E076-7902-9B41-B82D-9E97B87BE73F}">
      <dgm:prSet/>
      <dgm:spPr/>
      <dgm:t>
        <a:bodyPr/>
        <a:lstStyle/>
        <a:p>
          <a:r>
            <a:rPr lang="en-US" dirty="0"/>
            <a:t>Submit Term</a:t>
          </a:r>
        </a:p>
      </dgm:t>
    </dgm:pt>
    <dgm:pt modelId="{127CEF49-F723-0C4D-8937-746028B014EA}" type="parTrans" cxnId="{9A993691-757F-DB4B-801D-D7B7C87284F8}">
      <dgm:prSet/>
      <dgm:spPr/>
      <dgm:t>
        <a:bodyPr/>
        <a:lstStyle/>
        <a:p>
          <a:endParaRPr lang="en-US"/>
        </a:p>
      </dgm:t>
    </dgm:pt>
    <dgm:pt modelId="{B090891B-C145-3D47-A91B-CAF5A5A5B2EF}" type="sibTrans" cxnId="{9A993691-757F-DB4B-801D-D7B7C87284F8}">
      <dgm:prSet/>
      <dgm:spPr/>
      <dgm:t>
        <a:bodyPr/>
        <a:lstStyle/>
        <a:p>
          <a:endParaRPr lang="en-US"/>
        </a:p>
      </dgm:t>
    </dgm:pt>
    <dgm:pt modelId="{371CFD18-A422-234E-A464-05DE9112AB86}">
      <dgm:prSet/>
      <dgm:spPr/>
      <dgm:t>
        <a:bodyPr/>
        <a:lstStyle/>
        <a:p>
          <a:r>
            <a:rPr lang="en-US" dirty="0"/>
            <a:t>Support</a:t>
          </a:r>
        </a:p>
      </dgm:t>
    </dgm:pt>
    <dgm:pt modelId="{FE90F1E4-DDD3-BE49-B708-294442EF7B5A}" type="parTrans" cxnId="{286DCEF0-6080-5A49-BD5F-E25E872848EC}">
      <dgm:prSet/>
      <dgm:spPr/>
      <dgm:t>
        <a:bodyPr/>
        <a:lstStyle/>
        <a:p>
          <a:endParaRPr lang="en-US"/>
        </a:p>
      </dgm:t>
    </dgm:pt>
    <dgm:pt modelId="{8EED6091-B053-7B4D-9474-C36C75AEA64C}" type="sibTrans" cxnId="{286DCEF0-6080-5A49-BD5F-E25E872848EC}">
      <dgm:prSet/>
      <dgm:spPr/>
      <dgm:t>
        <a:bodyPr/>
        <a:lstStyle/>
        <a:p>
          <a:endParaRPr lang="en-US"/>
        </a:p>
      </dgm:t>
    </dgm:pt>
    <dgm:pt modelId="{0BEA0114-4439-1241-B9D1-E4534674ECC5}" type="pres">
      <dgm:prSet presAssocID="{BA6C5F2B-B0F5-6045-8F6B-254CE8D2A1DC}" presName="Name0" presStyleCnt="0">
        <dgm:presLayoutVars>
          <dgm:dir/>
          <dgm:resizeHandles val="exact"/>
        </dgm:presLayoutVars>
      </dgm:prSet>
      <dgm:spPr/>
    </dgm:pt>
    <dgm:pt modelId="{4BF1E580-060F-F045-9D14-085B8435A1F3}" type="pres">
      <dgm:prSet presAssocID="{45DE65EC-03C0-1A49-9DDC-1E991F9999AB}" presName="parTxOnly" presStyleLbl="node1" presStyleIdx="0" presStyleCnt="5">
        <dgm:presLayoutVars>
          <dgm:bulletEnabled val="1"/>
        </dgm:presLayoutVars>
      </dgm:prSet>
      <dgm:spPr/>
    </dgm:pt>
    <dgm:pt modelId="{947AD1C3-93D8-2546-BB5E-CBD00A38A6CE}" type="pres">
      <dgm:prSet presAssocID="{056A4F5E-EC90-DF4A-B1A5-3E713AB0A070}" presName="parSpace" presStyleCnt="0"/>
      <dgm:spPr/>
    </dgm:pt>
    <dgm:pt modelId="{29A56936-762F-1143-B628-9F83A3A71DBA}" type="pres">
      <dgm:prSet presAssocID="{D8ECE748-BB92-564B-8F40-57E99626F8B2}" presName="parTxOnly" presStyleLbl="node1" presStyleIdx="1" presStyleCnt="5">
        <dgm:presLayoutVars>
          <dgm:bulletEnabled val="1"/>
        </dgm:presLayoutVars>
      </dgm:prSet>
      <dgm:spPr/>
    </dgm:pt>
    <dgm:pt modelId="{32F86985-5B36-A04A-887C-F51A3BAB2A97}" type="pres">
      <dgm:prSet presAssocID="{BAB50C52-1F65-4940-8612-432664C219D8}" presName="parSpace" presStyleCnt="0"/>
      <dgm:spPr/>
    </dgm:pt>
    <dgm:pt modelId="{B6B60B14-3168-AD46-9EB0-792076FC1CB4}" type="pres">
      <dgm:prSet presAssocID="{30D8525C-0256-AE4B-992C-3D2B03367968}" presName="parTxOnly" presStyleLbl="node1" presStyleIdx="2" presStyleCnt="5">
        <dgm:presLayoutVars>
          <dgm:bulletEnabled val="1"/>
        </dgm:presLayoutVars>
      </dgm:prSet>
      <dgm:spPr/>
    </dgm:pt>
    <dgm:pt modelId="{3984DF8C-E5E1-E94F-98C3-C335EBA8C1FD}" type="pres">
      <dgm:prSet presAssocID="{2BBFD5E3-4A47-0348-868C-49E1D0491770}" presName="parSpace" presStyleCnt="0"/>
      <dgm:spPr/>
    </dgm:pt>
    <dgm:pt modelId="{93E6F2D1-0FDF-B749-B8BF-1D9C3D462D08}" type="pres">
      <dgm:prSet presAssocID="{A136E076-7902-9B41-B82D-9E97B87BE73F}" presName="parTxOnly" presStyleLbl="node1" presStyleIdx="3" presStyleCnt="5">
        <dgm:presLayoutVars>
          <dgm:bulletEnabled val="1"/>
        </dgm:presLayoutVars>
      </dgm:prSet>
      <dgm:spPr/>
    </dgm:pt>
    <dgm:pt modelId="{7496F4C1-F1B1-FA43-8E13-CAB04A3C62B4}" type="pres">
      <dgm:prSet presAssocID="{B090891B-C145-3D47-A91B-CAF5A5A5B2EF}" presName="parSpace" presStyleCnt="0"/>
      <dgm:spPr/>
    </dgm:pt>
    <dgm:pt modelId="{DCF77CA9-6E0C-D546-B9D8-7141C26FA5C5}" type="pres">
      <dgm:prSet presAssocID="{371CFD18-A422-234E-A464-05DE9112AB86}" presName="parTxOnly" presStyleLbl="node1" presStyleIdx="4" presStyleCnt="5" custLinFactNeighborY="0">
        <dgm:presLayoutVars>
          <dgm:bulletEnabled val="1"/>
        </dgm:presLayoutVars>
      </dgm:prSet>
      <dgm:spPr/>
    </dgm:pt>
  </dgm:ptLst>
  <dgm:cxnLst>
    <dgm:cxn modelId="{B2CD3600-BAA9-0F4E-B272-9783CE464D31}" srcId="{BA6C5F2B-B0F5-6045-8F6B-254CE8D2A1DC}" destId="{45DE65EC-03C0-1A49-9DDC-1E991F9999AB}" srcOrd="0" destOrd="0" parTransId="{30E67175-B4C6-FB46-922E-26157F710FA4}" sibTransId="{056A4F5E-EC90-DF4A-B1A5-3E713AB0A070}"/>
    <dgm:cxn modelId="{64B1BA0F-1E8B-294D-8084-3F0AE34FF1B2}" type="presOf" srcId="{30D8525C-0256-AE4B-992C-3D2B03367968}" destId="{B6B60B14-3168-AD46-9EB0-792076FC1CB4}" srcOrd="0" destOrd="0" presId="urn:microsoft.com/office/officeart/2005/8/layout/hChevron3"/>
    <dgm:cxn modelId="{54A27F2E-6169-924F-BDB5-7F9DCB1D4E31}" type="presOf" srcId="{45DE65EC-03C0-1A49-9DDC-1E991F9999AB}" destId="{4BF1E580-060F-F045-9D14-085B8435A1F3}" srcOrd="0" destOrd="0" presId="urn:microsoft.com/office/officeart/2005/8/layout/hChevron3"/>
    <dgm:cxn modelId="{5E2D8A7B-1E6F-E54B-B8C1-531F5B873174}" srcId="{BA6C5F2B-B0F5-6045-8F6B-254CE8D2A1DC}" destId="{30D8525C-0256-AE4B-992C-3D2B03367968}" srcOrd="2" destOrd="0" parTransId="{EE933663-E95B-E94A-AA77-7B9B0E847D3A}" sibTransId="{2BBFD5E3-4A47-0348-868C-49E1D0491770}"/>
    <dgm:cxn modelId="{7282EF83-1C16-1E47-B3D3-CF68EC7BC209}" type="presOf" srcId="{BA6C5F2B-B0F5-6045-8F6B-254CE8D2A1DC}" destId="{0BEA0114-4439-1241-B9D1-E4534674ECC5}" srcOrd="0" destOrd="0" presId="urn:microsoft.com/office/officeart/2005/8/layout/hChevron3"/>
    <dgm:cxn modelId="{FF864A88-658E-B14B-8D70-EC3CA09DE388}" srcId="{BA6C5F2B-B0F5-6045-8F6B-254CE8D2A1DC}" destId="{D8ECE748-BB92-564B-8F40-57E99626F8B2}" srcOrd="1" destOrd="0" parTransId="{BEB1611B-70EC-7F45-A30F-1AEAFDB90BCC}" sibTransId="{BAB50C52-1F65-4940-8612-432664C219D8}"/>
    <dgm:cxn modelId="{9A993691-757F-DB4B-801D-D7B7C87284F8}" srcId="{BA6C5F2B-B0F5-6045-8F6B-254CE8D2A1DC}" destId="{A136E076-7902-9B41-B82D-9E97B87BE73F}" srcOrd="3" destOrd="0" parTransId="{127CEF49-F723-0C4D-8937-746028B014EA}" sibTransId="{B090891B-C145-3D47-A91B-CAF5A5A5B2EF}"/>
    <dgm:cxn modelId="{967F4A91-E3CC-6349-9580-2FEBD3C654DB}" type="presOf" srcId="{371CFD18-A422-234E-A464-05DE9112AB86}" destId="{DCF77CA9-6E0C-D546-B9D8-7141C26FA5C5}" srcOrd="0" destOrd="0" presId="urn:microsoft.com/office/officeart/2005/8/layout/hChevron3"/>
    <dgm:cxn modelId="{A5EC0CA5-ED44-AF44-A8EB-1ADBB5B99C4B}" type="presOf" srcId="{A136E076-7902-9B41-B82D-9E97B87BE73F}" destId="{93E6F2D1-0FDF-B749-B8BF-1D9C3D462D08}" srcOrd="0" destOrd="0" presId="urn:microsoft.com/office/officeart/2005/8/layout/hChevron3"/>
    <dgm:cxn modelId="{3B36BDE3-7291-0743-92B8-71AD7287DD75}" type="presOf" srcId="{D8ECE748-BB92-564B-8F40-57E99626F8B2}" destId="{29A56936-762F-1143-B628-9F83A3A71DBA}" srcOrd="0" destOrd="0" presId="urn:microsoft.com/office/officeart/2005/8/layout/hChevron3"/>
    <dgm:cxn modelId="{286DCEF0-6080-5A49-BD5F-E25E872848EC}" srcId="{BA6C5F2B-B0F5-6045-8F6B-254CE8D2A1DC}" destId="{371CFD18-A422-234E-A464-05DE9112AB86}" srcOrd="4" destOrd="0" parTransId="{FE90F1E4-DDD3-BE49-B708-294442EF7B5A}" sibTransId="{8EED6091-B053-7B4D-9474-C36C75AEA64C}"/>
    <dgm:cxn modelId="{4F1A6173-0664-764B-903B-2B3C33A6C099}" type="presParOf" srcId="{0BEA0114-4439-1241-B9D1-E4534674ECC5}" destId="{4BF1E580-060F-F045-9D14-085B8435A1F3}" srcOrd="0" destOrd="0" presId="urn:microsoft.com/office/officeart/2005/8/layout/hChevron3"/>
    <dgm:cxn modelId="{3F4472A7-6FB4-8343-B509-8B61D535FDDA}" type="presParOf" srcId="{0BEA0114-4439-1241-B9D1-E4534674ECC5}" destId="{947AD1C3-93D8-2546-BB5E-CBD00A38A6CE}" srcOrd="1" destOrd="0" presId="urn:microsoft.com/office/officeart/2005/8/layout/hChevron3"/>
    <dgm:cxn modelId="{F96D537B-27DD-C444-8743-E976C7E99C15}" type="presParOf" srcId="{0BEA0114-4439-1241-B9D1-E4534674ECC5}" destId="{29A56936-762F-1143-B628-9F83A3A71DBA}" srcOrd="2" destOrd="0" presId="urn:microsoft.com/office/officeart/2005/8/layout/hChevron3"/>
    <dgm:cxn modelId="{570EA0BD-B7A2-6046-AFA2-415FF1555648}" type="presParOf" srcId="{0BEA0114-4439-1241-B9D1-E4534674ECC5}" destId="{32F86985-5B36-A04A-887C-F51A3BAB2A97}" srcOrd="3" destOrd="0" presId="urn:microsoft.com/office/officeart/2005/8/layout/hChevron3"/>
    <dgm:cxn modelId="{FA9CD365-E0DC-9748-99A7-C03A53F2A158}" type="presParOf" srcId="{0BEA0114-4439-1241-B9D1-E4534674ECC5}" destId="{B6B60B14-3168-AD46-9EB0-792076FC1CB4}" srcOrd="4" destOrd="0" presId="urn:microsoft.com/office/officeart/2005/8/layout/hChevron3"/>
    <dgm:cxn modelId="{E14CD7CB-CAE2-DA47-99BE-8436358745B6}" type="presParOf" srcId="{0BEA0114-4439-1241-B9D1-E4534674ECC5}" destId="{3984DF8C-E5E1-E94F-98C3-C335EBA8C1FD}" srcOrd="5" destOrd="0" presId="urn:microsoft.com/office/officeart/2005/8/layout/hChevron3"/>
    <dgm:cxn modelId="{1A67B5CC-B57C-1E48-9E3D-047D3CF576C7}" type="presParOf" srcId="{0BEA0114-4439-1241-B9D1-E4534674ECC5}" destId="{93E6F2D1-0FDF-B749-B8BF-1D9C3D462D08}" srcOrd="6" destOrd="0" presId="urn:microsoft.com/office/officeart/2005/8/layout/hChevron3"/>
    <dgm:cxn modelId="{8BE63E1B-0479-1040-9C57-F14ED565CD05}" type="presParOf" srcId="{0BEA0114-4439-1241-B9D1-E4534674ECC5}" destId="{7496F4C1-F1B1-FA43-8E13-CAB04A3C62B4}" srcOrd="7" destOrd="0" presId="urn:microsoft.com/office/officeart/2005/8/layout/hChevron3"/>
    <dgm:cxn modelId="{5B175577-E56A-9743-ADA7-1C56686BE80D}" type="presParOf" srcId="{0BEA0114-4439-1241-B9D1-E4534674ECC5}" destId="{DCF77CA9-6E0C-D546-B9D8-7141C26FA5C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6C5F2B-B0F5-6045-8F6B-254CE8D2A1DC}" type="doc">
      <dgm:prSet loTypeId="urn:microsoft.com/office/officeart/2005/8/layout/hChevron3" loCatId="" qsTypeId="urn:microsoft.com/office/officeart/2005/8/quickstyle/simple1" qsCatId="simple" csTypeId="urn:microsoft.com/office/officeart/2005/8/colors/accent6_3" csCatId="accent6" phldr="1"/>
      <dgm:spPr/>
    </dgm:pt>
    <dgm:pt modelId="{45DE65EC-03C0-1A49-9DDC-1E991F9999AB}">
      <dgm:prSet phldrT="[Text]"/>
      <dgm:spPr/>
      <dgm:t>
        <a:bodyPr/>
        <a:lstStyle/>
        <a:p>
          <a:r>
            <a:rPr lang="en-US" dirty="0"/>
            <a:t>Access</a:t>
          </a:r>
        </a:p>
      </dgm:t>
    </dgm:pt>
    <dgm:pt modelId="{30E67175-B4C6-FB46-922E-26157F710FA4}" type="parTrans" cxnId="{B2CD3600-BAA9-0F4E-B272-9783CE464D31}">
      <dgm:prSet/>
      <dgm:spPr/>
      <dgm:t>
        <a:bodyPr/>
        <a:lstStyle/>
        <a:p>
          <a:endParaRPr lang="en-US"/>
        </a:p>
      </dgm:t>
    </dgm:pt>
    <dgm:pt modelId="{056A4F5E-EC90-DF4A-B1A5-3E713AB0A070}" type="sibTrans" cxnId="{B2CD3600-BAA9-0F4E-B272-9783CE464D31}">
      <dgm:prSet/>
      <dgm:spPr/>
      <dgm:t>
        <a:bodyPr/>
        <a:lstStyle/>
        <a:p>
          <a:endParaRPr lang="en-US"/>
        </a:p>
      </dgm:t>
    </dgm:pt>
    <dgm:pt modelId="{D8ECE748-BB92-564B-8F40-57E99626F8B2}">
      <dgm:prSet phldrT="[Text]"/>
      <dgm:spPr/>
      <dgm:t>
        <a:bodyPr/>
        <a:lstStyle/>
        <a:p>
          <a:r>
            <a:rPr lang="en-US" dirty="0"/>
            <a:t>Planning</a:t>
          </a:r>
        </a:p>
      </dgm:t>
    </dgm:pt>
    <dgm:pt modelId="{BEB1611B-70EC-7F45-A30F-1AEAFDB90BCC}" type="parTrans" cxnId="{FF864A88-658E-B14B-8D70-EC3CA09DE388}">
      <dgm:prSet/>
      <dgm:spPr/>
      <dgm:t>
        <a:bodyPr/>
        <a:lstStyle/>
        <a:p>
          <a:endParaRPr lang="en-US"/>
        </a:p>
      </dgm:t>
    </dgm:pt>
    <dgm:pt modelId="{BAB50C52-1F65-4940-8612-432664C219D8}" type="sibTrans" cxnId="{FF864A88-658E-B14B-8D70-EC3CA09DE388}">
      <dgm:prSet/>
      <dgm:spPr/>
      <dgm:t>
        <a:bodyPr/>
        <a:lstStyle/>
        <a:p>
          <a:endParaRPr lang="en-US"/>
        </a:p>
      </dgm:t>
    </dgm:pt>
    <dgm:pt modelId="{30D8525C-0256-AE4B-992C-3D2B03367968}">
      <dgm:prSet phldrT="[Text]"/>
      <dgm:spPr/>
      <dgm:t>
        <a:bodyPr/>
        <a:lstStyle/>
        <a:p>
          <a:r>
            <a:rPr lang="en-US" dirty="0"/>
            <a:t>Consideration</a:t>
          </a:r>
        </a:p>
      </dgm:t>
    </dgm:pt>
    <dgm:pt modelId="{EE933663-E95B-E94A-AA77-7B9B0E847D3A}" type="parTrans" cxnId="{5E2D8A7B-1E6F-E54B-B8C1-531F5B873174}">
      <dgm:prSet/>
      <dgm:spPr/>
      <dgm:t>
        <a:bodyPr/>
        <a:lstStyle/>
        <a:p>
          <a:endParaRPr lang="en-US"/>
        </a:p>
      </dgm:t>
    </dgm:pt>
    <dgm:pt modelId="{2BBFD5E3-4A47-0348-868C-49E1D0491770}" type="sibTrans" cxnId="{5E2D8A7B-1E6F-E54B-B8C1-531F5B873174}">
      <dgm:prSet/>
      <dgm:spPr/>
      <dgm:t>
        <a:bodyPr/>
        <a:lstStyle/>
        <a:p>
          <a:endParaRPr lang="en-US"/>
        </a:p>
      </dgm:t>
    </dgm:pt>
    <dgm:pt modelId="{A136E076-7902-9B41-B82D-9E97B87BE73F}">
      <dgm:prSet/>
      <dgm:spPr/>
      <dgm:t>
        <a:bodyPr/>
        <a:lstStyle/>
        <a:p>
          <a:r>
            <a:rPr lang="en-US" dirty="0"/>
            <a:t>Submit Term</a:t>
          </a:r>
        </a:p>
      </dgm:t>
    </dgm:pt>
    <dgm:pt modelId="{127CEF49-F723-0C4D-8937-746028B014EA}" type="parTrans" cxnId="{9A993691-757F-DB4B-801D-D7B7C87284F8}">
      <dgm:prSet/>
      <dgm:spPr/>
      <dgm:t>
        <a:bodyPr/>
        <a:lstStyle/>
        <a:p>
          <a:endParaRPr lang="en-US"/>
        </a:p>
      </dgm:t>
    </dgm:pt>
    <dgm:pt modelId="{B090891B-C145-3D47-A91B-CAF5A5A5B2EF}" type="sibTrans" cxnId="{9A993691-757F-DB4B-801D-D7B7C87284F8}">
      <dgm:prSet/>
      <dgm:spPr/>
      <dgm:t>
        <a:bodyPr/>
        <a:lstStyle/>
        <a:p>
          <a:endParaRPr lang="en-US"/>
        </a:p>
      </dgm:t>
    </dgm:pt>
    <dgm:pt modelId="{371CFD18-A422-234E-A464-05DE9112AB86}">
      <dgm:prSet/>
      <dgm:spPr/>
      <dgm:t>
        <a:bodyPr/>
        <a:lstStyle/>
        <a:p>
          <a:r>
            <a:rPr lang="en-US" dirty="0"/>
            <a:t>Support</a:t>
          </a:r>
        </a:p>
      </dgm:t>
    </dgm:pt>
    <dgm:pt modelId="{FE90F1E4-DDD3-BE49-B708-294442EF7B5A}" type="parTrans" cxnId="{286DCEF0-6080-5A49-BD5F-E25E872848EC}">
      <dgm:prSet/>
      <dgm:spPr/>
      <dgm:t>
        <a:bodyPr/>
        <a:lstStyle/>
        <a:p>
          <a:endParaRPr lang="en-US"/>
        </a:p>
      </dgm:t>
    </dgm:pt>
    <dgm:pt modelId="{8EED6091-B053-7B4D-9474-C36C75AEA64C}" type="sibTrans" cxnId="{286DCEF0-6080-5A49-BD5F-E25E872848EC}">
      <dgm:prSet/>
      <dgm:spPr/>
      <dgm:t>
        <a:bodyPr/>
        <a:lstStyle/>
        <a:p>
          <a:endParaRPr lang="en-US"/>
        </a:p>
      </dgm:t>
    </dgm:pt>
    <dgm:pt modelId="{0BEA0114-4439-1241-B9D1-E4534674ECC5}" type="pres">
      <dgm:prSet presAssocID="{BA6C5F2B-B0F5-6045-8F6B-254CE8D2A1DC}" presName="Name0" presStyleCnt="0">
        <dgm:presLayoutVars>
          <dgm:dir/>
          <dgm:resizeHandles val="exact"/>
        </dgm:presLayoutVars>
      </dgm:prSet>
      <dgm:spPr/>
    </dgm:pt>
    <dgm:pt modelId="{4BF1E580-060F-F045-9D14-085B8435A1F3}" type="pres">
      <dgm:prSet presAssocID="{45DE65EC-03C0-1A49-9DDC-1E991F9999AB}" presName="parTxOnly" presStyleLbl="node1" presStyleIdx="0" presStyleCnt="5">
        <dgm:presLayoutVars>
          <dgm:bulletEnabled val="1"/>
        </dgm:presLayoutVars>
      </dgm:prSet>
      <dgm:spPr/>
    </dgm:pt>
    <dgm:pt modelId="{947AD1C3-93D8-2546-BB5E-CBD00A38A6CE}" type="pres">
      <dgm:prSet presAssocID="{056A4F5E-EC90-DF4A-B1A5-3E713AB0A070}" presName="parSpace" presStyleCnt="0"/>
      <dgm:spPr/>
    </dgm:pt>
    <dgm:pt modelId="{29A56936-762F-1143-B628-9F83A3A71DBA}" type="pres">
      <dgm:prSet presAssocID="{D8ECE748-BB92-564B-8F40-57E99626F8B2}" presName="parTxOnly" presStyleLbl="node1" presStyleIdx="1" presStyleCnt="5">
        <dgm:presLayoutVars>
          <dgm:bulletEnabled val="1"/>
        </dgm:presLayoutVars>
      </dgm:prSet>
      <dgm:spPr/>
    </dgm:pt>
    <dgm:pt modelId="{32F86985-5B36-A04A-887C-F51A3BAB2A97}" type="pres">
      <dgm:prSet presAssocID="{BAB50C52-1F65-4940-8612-432664C219D8}" presName="parSpace" presStyleCnt="0"/>
      <dgm:spPr/>
    </dgm:pt>
    <dgm:pt modelId="{B6B60B14-3168-AD46-9EB0-792076FC1CB4}" type="pres">
      <dgm:prSet presAssocID="{30D8525C-0256-AE4B-992C-3D2B03367968}" presName="parTxOnly" presStyleLbl="node1" presStyleIdx="2" presStyleCnt="5">
        <dgm:presLayoutVars>
          <dgm:bulletEnabled val="1"/>
        </dgm:presLayoutVars>
      </dgm:prSet>
      <dgm:spPr/>
    </dgm:pt>
    <dgm:pt modelId="{3984DF8C-E5E1-E94F-98C3-C335EBA8C1FD}" type="pres">
      <dgm:prSet presAssocID="{2BBFD5E3-4A47-0348-868C-49E1D0491770}" presName="parSpace" presStyleCnt="0"/>
      <dgm:spPr/>
    </dgm:pt>
    <dgm:pt modelId="{93E6F2D1-0FDF-B749-B8BF-1D9C3D462D08}" type="pres">
      <dgm:prSet presAssocID="{A136E076-7902-9B41-B82D-9E97B87BE73F}" presName="parTxOnly" presStyleLbl="node1" presStyleIdx="3" presStyleCnt="5">
        <dgm:presLayoutVars>
          <dgm:bulletEnabled val="1"/>
        </dgm:presLayoutVars>
      </dgm:prSet>
      <dgm:spPr/>
    </dgm:pt>
    <dgm:pt modelId="{7496F4C1-F1B1-FA43-8E13-CAB04A3C62B4}" type="pres">
      <dgm:prSet presAssocID="{B090891B-C145-3D47-A91B-CAF5A5A5B2EF}" presName="parSpace" presStyleCnt="0"/>
      <dgm:spPr/>
    </dgm:pt>
    <dgm:pt modelId="{DCF77CA9-6E0C-D546-B9D8-7141C26FA5C5}" type="pres">
      <dgm:prSet presAssocID="{371CFD18-A422-234E-A464-05DE9112AB86}" presName="parTxOnly" presStyleLbl="node1" presStyleIdx="4" presStyleCnt="5" custLinFactNeighborY="0">
        <dgm:presLayoutVars>
          <dgm:bulletEnabled val="1"/>
        </dgm:presLayoutVars>
      </dgm:prSet>
      <dgm:spPr/>
    </dgm:pt>
  </dgm:ptLst>
  <dgm:cxnLst>
    <dgm:cxn modelId="{B2CD3600-BAA9-0F4E-B272-9783CE464D31}" srcId="{BA6C5F2B-B0F5-6045-8F6B-254CE8D2A1DC}" destId="{45DE65EC-03C0-1A49-9DDC-1E991F9999AB}" srcOrd="0" destOrd="0" parTransId="{30E67175-B4C6-FB46-922E-26157F710FA4}" sibTransId="{056A4F5E-EC90-DF4A-B1A5-3E713AB0A070}"/>
    <dgm:cxn modelId="{64B1BA0F-1E8B-294D-8084-3F0AE34FF1B2}" type="presOf" srcId="{30D8525C-0256-AE4B-992C-3D2B03367968}" destId="{B6B60B14-3168-AD46-9EB0-792076FC1CB4}" srcOrd="0" destOrd="0" presId="urn:microsoft.com/office/officeart/2005/8/layout/hChevron3"/>
    <dgm:cxn modelId="{54A27F2E-6169-924F-BDB5-7F9DCB1D4E31}" type="presOf" srcId="{45DE65EC-03C0-1A49-9DDC-1E991F9999AB}" destId="{4BF1E580-060F-F045-9D14-085B8435A1F3}" srcOrd="0" destOrd="0" presId="urn:microsoft.com/office/officeart/2005/8/layout/hChevron3"/>
    <dgm:cxn modelId="{5E2D8A7B-1E6F-E54B-B8C1-531F5B873174}" srcId="{BA6C5F2B-B0F5-6045-8F6B-254CE8D2A1DC}" destId="{30D8525C-0256-AE4B-992C-3D2B03367968}" srcOrd="2" destOrd="0" parTransId="{EE933663-E95B-E94A-AA77-7B9B0E847D3A}" sibTransId="{2BBFD5E3-4A47-0348-868C-49E1D0491770}"/>
    <dgm:cxn modelId="{7282EF83-1C16-1E47-B3D3-CF68EC7BC209}" type="presOf" srcId="{BA6C5F2B-B0F5-6045-8F6B-254CE8D2A1DC}" destId="{0BEA0114-4439-1241-B9D1-E4534674ECC5}" srcOrd="0" destOrd="0" presId="urn:microsoft.com/office/officeart/2005/8/layout/hChevron3"/>
    <dgm:cxn modelId="{FF864A88-658E-B14B-8D70-EC3CA09DE388}" srcId="{BA6C5F2B-B0F5-6045-8F6B-254CE8D2A1DC}" destId="{D8ECE748-BB92-564B-8F40-57E99626F8B2}" srcOrd="1" destOrd="0" parTransId="{BEB1611B-70EC-7F45-A30F-1AEAFDB90BCC}" sibTransId="{BAB50C52-1F65-4940-8612-432664C219D8}"/>
    <dgm:cxn modelId="{9A993691-757F-DB4B-801D-D7B7C87284F8}" srcId="{BA6C5F2B-B0F5-6045-8F6B-254CE8D2A1DC}" destId="{A136E076-7902-9B41-B82D-9E97B87BE73F}" srcOrd="3" destOrd="0" parTransId="{127CEF49-F723-0C4D-8937-746028B014EA}" sibTransId="{B090891B-C145-3D47-A91B-CAF5A5A5B2EF}"/>
    <dgm:cxn modelId="{967F4A91-E3CC-6349-9580-2FEBD3C654DB}" type="presOf" srcId="{371CFD18-A422-234E-A464-05DE9112AB86}" destId="{DCF77CA9-6E0C-D546-B9D8-7141C26FA5C5}" srcOrd="0" destOrd="0" presId="urn:microsoft.com/office/officeart/2005/8/layout/hChevron3"/>
    <dgm:cxn modelId="{A5EC0CA5-ED44-AF44-A8EB-1ADBB5B99C4B}" type="presOf" srcId="{A136E076-7902-9B41-B82D-9E97B87BE73F}" destId="{93E6F2D1-0FDF-B749-B8BF-1D9C3D462D08}" srcOrd="0" destOrd="0" presId="urn:microsoft.com/office/officeart/2005/8/layout/hChevron3"/>
    <dgm:cxn modelId="{3B36BDE3-7291-0743-92B8-71AD7287DD75}" type="presOf" srcId="{D8ECE748-BB92-564B-8F40-57E99626F8B2}" destId="{29A56936-762F-1143-B628-9F83A3A71DBA}" srcOrd="0" destOrd="0" presId="urn:microsoft.com/office/officeart/2005/8/layout/hChevron3"/>
    <dgm:cxn modelId="{286DCEF0-6080-5A49-BD5F-E25E872848EC}" srcId="{BA6C5F2B-B0F5-6045-8F6B-254CE8D2A1DC}" destId="{371CFD18-A422-234E-A464-05DE9112AB86}" srcOrd="4" destOrd="0" parTransId="{FE90F1E4-DDD3-BE49-B708-294442EF7B5A}" sibTransId="{8EED6091-B053-7B4D-9474-C36C75AEA64C}"/>
    <dgm:cxn modelId="{4F1A6173-0664-764B-903B-2B3C33A6C099}" type="presParOf" srcId="{0BEA0114-4439-1241-B9D1-E4534674ECC5}" destId="{4BF1E580-060F-F045-9D14-085B8435A1F3}" srcOrd="0" destOrd="0" presId="urn:microsoft.com/office/officeart/2005/8/layout/hChevron3"/>
    <dgm:cxn modelId="{3F4472A7-6FB4-8343-B509-8B61D535FDDA}" type="presParOf" srcId="{0BEA0114-4439-1241-B9D1-E4534674ECC5}" destId="{947AD1C3-93D8-2546-BB5E-CBD00A38A6CE}" srcOrd="1" destOrd="0" presId="urn:microsoft.com/office/officeart/2005/8/layout/hChevron3"/>
    <dgm:cxn modelId="{F96D537B-27DD-C444-8743-E976C7E99C15}" type="presParOf" srcId="{0BEA0114-4439-1241-B9D1-E4534674ECC5}" destId="{29A56936-762F-1143-B628-9F83A3A71DBA}" srcOrd="2" destOrd="0" presId="urn:microsoft.com/office/officeart/2005/8/layout/hChevron3"/>
    <dgm:cxn modelId="{570EA0BD-B7A2-6046-AFA2-415FF1555648}" type="presParOf" srcId="{0BEA0114-4439-1241-B9D1-E4534674ECC5}" destId="{32F86985-5B36-A04A-887C-F51A3BAB2A97}" srcOrd="3" destOrd="0" presId="urn:microsoft.com/office/officeart/2005/8/layout/hChevron3"/>
    <dgm:cxn modelId="{FA9CD365-E0DC-9748-99A7-C03A53F2A158}" type="presParOf" srcId="{0BEA0114-4439-1241-B9D1-E4534674ECC5}" destId="{B6B60B14-3168-AD46-9EB0-792076FC1CB4}" srcOrd="4" destOrd="0" presId="urn:microsoft.com/office/officeart/2005/8/layout/hChevron3"/>
    <dgm:cxn modelId="{E14CD7CB-CAE2-DA47-99BE-8436358745B6}" type="presParOf" srcId="{0BEA0114-4439-1241-B9D1-E4534674ECC5}" destId="{3984DF8C-E5E1-E94F-98C3-C335EBA8C1FD}" srcOrd="5" destOrd="0" presId="urn:microsoft.com/office/officeart/2005/8/layout/hChevron3"/>
    <dgm:cxn modelId="{1A67B5CC-B57C-1E48-9E3D-047D3CF576C7}" type="presParOf" srcId="{0BEA0114-4439-1241-B9D1-E4534674ECC5}" destId="{93E6F2D1-0FDF-B749-B8BF-1D9C3D462D08}" srcOrd="6" destOrd="0" presId="urn:microsoft.com/office/officeart/2005/8/layout/hChevron3"/>
    <dgm:cxn modelId="{8BE63E1B-0479-1040-9C57-F14ED565CD05}" type="presParOf" srcId="{0BEA0114-4439-1241-B9D1-E4534674ECC5}" destId="{7496F4C1-F1B1-FA43-8E13-CAB04A3C62B4}" srcOrd="7" destOrd="0" presId="urn:microsoft.com/office/officeart/2005/8/layout/hChevron3"/>
    <dgm:cxn modelId="{5B175577-E56A-9743-ADA7-1C56686BE80D}" type="presParOf" srcId="{0BEA0114-4439-1241-B9D1-E4534674ECC5}" destId="{DCF77CA9-6E0C-D546-B9D8-7141C26FA5C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6C5F2B-B0F5-6045-8F6B-254CE8D2A1DC}" type="doc">
      <dgm:prSet loTypeId="urn:microsoft.com/office/officeart/2005/8/layout/hChevron3" loCatId="" qsTypeId="urn:microsoft.com/office/officeart/2005/8/quickstyle/simple1" qsCatId="simple" csTypeId="urn:microsoft.com/office/officeart/2005/8/colors/accent1_3" csCatId="accent1" phldr="1"/>
      <dgm:spPr/>
    </dgm:pt>
    <dgm:pt modelId="{45DE65EC-03C0-1A49-9DDC-1E991F9999AB}">
      <dgm:prSet phldrT="[Text]"/>
      <dgm:spPr/>
      <dgm:t>
        <a:bodyPr/>
        <a:lstStyle/>
        <a:p>
          <a:r>
            <a:rPr lang="en-US" dirty="0"/>
            <a:t>Access</a:t>
          </a:r>
        </a:p>
      </dgm:t>
    </dgm:pt>
    <dgm:pt modelId="{30E67175-B4C6-FB46-922E-26157F710FA4}" type="parTrans" cxnId="{B2CD3600-BAA9-0F4E-B272-9783CE464D31}">
      <dgm:prSet/>
      <dgm:spPr/>
      <dgm:t>
        <a:bodyPr/>
        <a:lstStyle/>
        <a:p>
          <a:endParaRPr lang="en-US"/>
        </a:p>
      </dgm:t>
    </dgm:pt>
    <dgm:pt modelId="{056A4F5E-EC90-DF4A-B1A5-3E713AB0A070}" type="sibTrans" cxnId="{B2CD3600-BAA9-0F4E-B272-9783CE464D31}">
      <dgm:prSet/>
      <dgm:spPr/>
      <dgm:t>
        <a:bodyPr/>
        <a:lstStyle/>
        <a:p>
          <a:endParaRPr lang="en-US"/>
        </a:p>
      </dgm:t>
    </dgm:pt>
    <dgm:pt modelId="{D8ECE748-BB92-564B-8F40-57E99626F8B2}">
      <dgm:prSet phldrT="[Text]"/>
      <dgm:spPr>
        <a:solidFill>
          <a:srgbClr val="5075C0"/>
        </a:solidFill>
      </dgm:spPr>
      <dgm:t>
        <a:bodyPr/>
        <a:lstStyle/>
        <a:p>
          <a:r>
            <a:rPr lang="en-US" dirty="0"/>
            <a:t>Planning</a:t>
          </a:r>
        </a:p>
      </dgm:t>
    </dgm:pt>
    <dgm:pt modelId="{BEB1611B-70EC-7F45-A30F-1AEAFDB90BCC}" type="parTrans" cxnId="{FF864A88-658E-B14B-8D70-EC3CA09DE388}">
      <dgm:prSet/>
      <dgm:spPr/>
      <dgm:t>
        <a:bodyPr/>
        <a:lstStyle/>
        <a:p>
          <a:endParaRPr lang="en-US"/>
        </a:p>
      </dgm:t>
    </dgm:pt>
    <dgm:pt modelId="{BAB50C52-1F65-4940-8612-432664C219D8}" type="sibTrans" cxnId="{FF864A88-658E-B14B-8D70-EC3CA09DE388}">
      <dgm:prSet/>
      <dgm:spPr/>
      <dgm:t>
        <a:bodyPr/>
        <a:lstStyle/>
        <a:p>
          <a:endParaRPr lang="en-US"/>
        </a:p>
      </dgm:t>
    </dgm:pt>
    <dgm:pt modelId="{30D8525C-0256-AE4B-992C-3D2B03367968}">
      <dgm:prSet phldrT="[Text]"/>
      <dgm:spPr/>
      <dgm:t>
        <a:bodyPr/>
        <a:lstStyle/>
        <a:p>
          <a:r>
            <a:rPr lang="en-US" dirty="0"/>
            <a:t>Consideration</a:t>
          </a:r>
        </a:p>
      </dgm:t>
    </dgm:pt>
    <dgm:pt modelId="{EE933663-E95B-E94A-AA77-7B9B0E847D3A}" type="parTrans" cxnId="{5E2D8A7B-1E6F-E54B-B8C1-531F5B873174}">
      <dgm:prSet/>
      <dgm:spPr/>
      <dgm:t>
        <a:bodyPr/>
        <a:lstStyle/>
        <a:p>
          <a:endParaRPr lang="en-US"/>
        </a:p>
      </dgm:t>
    </dgm:pt>
    <dgm:pt modelId="{2BBFD5E3-4A47-0348-868C-49E1D0491770}" type="sibTrans" cxnId="{5E2D8A7B-1E6F-E54B-B8C1-531F5B873174}">
      <dgm:prSet/>
      <dgm:spPr/>
      <dgm:t>
        <a:bodyPr/>
        <a:lstStyle/>
        <a:p>
          <a:endParaRPr lang="en-US"/>
        </a:p>
      </dgm:t>
    </dgm:pt>
    <dgm:pt modelId="{A136E076-7902-9B41-B82D-9E97B87BE73F}">
      <dgm:prSet/>
      <dgm:spPr/>
      <dgm:t>
        <a:bodyPr/>
        <a:lstStyle/>
        <a:p>
          <a:r>
            <a:rPr lang="en-US" dirty="0"/>
            <a:t>Submit Term</a:t>
          </a:r>
        </a:p>
      </dgm:t>
    </dgm:pt>
    <dgm:pt modelId="{127CEF49-F723-0C4D-8937-746028B014EA}" type="parTrans" cxnId="{9A993691-757F-DB4B-801D-D7B7C87284F8}">
      <dgm:prSet/>
      <dgm:spPr/>
      <dgm:t>
        <a:bodyPr/>
        <a:lstStyle/>
        <a:p>
          <a:endParaRPr lang="en-US"/>
        </a:p>
      </dgm:t>
    </dgm:pt>
    <dgm:pt modelId="{B090891B-C145-3D47-A91B-CAF5A5A5B2EF}" type="sibTrans" cxnId="{9A993691-757F-DB4B-801D-D7B7C87284F8}">
      <dgm:prSet/>
      <dgm:spPr/>
      <dgm:t>
        <a:bodyPr/>
        <a:lstStyle/>
        <a:p>
          <a:endParaRPr lang="en-US"/>
        </a:p>
      </dgm:t>
    </dgm:pt>
    <dgm:pt modelId="{371CFD18-A422-234E-A464-05DE9112AB86}">
      <dgm:prSet/>
      <dgm:spPr/>
      <dgm:t>
        <a:bodyPr/>
        <a:lstStyle/>
        <a:p>
          <a:r>
            <a:rPr lang="en-US" dirty="0"/>
            <a:t>Support</a:t>
          </a:r>
        </a:p>
      </dgm:t>
    </dgm:pt>
    <dgm:pt modelId="{FE90F1E4-DDD3-BE49-B708-294442EF7B5A}" type="parTrans" cxnId="{286DCEF0-6080-5A49-BD5F-E25E872848EC}">
      <dgm:prSet/>
      <dgm:spPr/>
      <dgm:t>
        <a:bodyPr/>
        <a:lstStyle/>
        <a:p>
          <a:endParaRPr lang="en-US"/>
        </a:p>
      </dgm:t>
    </dgm:pt>
    <dgm:pt modelId="{8EED6091-B053-7B4D-9474-C36C75AEA64C}" type="sibTrans" cxnId="{286DCEF0-6080-5A49-BD5F-E25E872848EC}">
      <dgm:prSet/>
      <dgm:spPr/>
      <dgm:t>
        <a:bodyPr/>
        <a:lstStyle/>
        <a:p>
          <a:endParaRPr lang="en-US"/>
        </a:p>
      </dgm:t>
    </dgm:pt>
    <dgm:pt modelId="{0BEA0114-4439-1241-B9D1-E4534674ECC5}" type="pres">
      <dgm:prSet presAssocID="{BA6C5F2B-B0F5-6045-8F6B-254CE8D2A1DC}" presName="Name0" presStyleCnt="0">
        <dgm:presLayoutVars>
          <dgm:dir/>
          <dgm:resizeHandles val="exact"/>
        </dgm:presLayoutVars>
      </dgm:prSet>
      <dgm:spPr/>
    </dgm:pt>
    <dgm:pt modelId="{4BF1E580-060F-F045-9D14-085B8435A1F3}" type="pres">
      <dgm:prSet presAssocID="{45DE65EC-03C0-1A49-9DDC-1E991F9999AB}" presName="parTxOnly" presStyleLbl="node1" presStyleIdx="0" presStyleCnt="5">
        <dgm:presLayoutVars>
          <dgm:bulletEnabled val="1"/>
        </dgm:presLayoutVars>
      </dgm:prSet>
      <dgm:spPr/>
    </dgm:pt>
    <dgm:pt modelId="{947AD1C3-93D8-2546-BB5E-CBD00A38A6CE}" type="pres">
      <dgm:prSet presAssocID="{056A4F5E-EC90-DF4A-B1A5-3E713AB0A070}" presName="parSpace" presStyleCnt="0"/>
      <dgm:spPr/>
    </dgm:pt>
    <dgm:pt modelId="{29A56936-762F-1143-B628-9F83A3A71DBA}" type="pres">
      <dgm:prSet presAssocID="{D8ECE748-BB92-564B-8F40-57E99626F8B2}" presName="parTxOnly" presStyleLbl="node1" presStyleIdx="1" presStyleCnt="5">
        <dgm:presLayoutVars>
          <dgm:bulletEnabled val="1"/>
        </dgm:presLayoutVars>
      </dgm:prSet>
      <dgm:spPr/>
    </dgm:pt>
    <dgm:pt modelId="{32F86985-5B36-A04A-887C-F51A3BAB2A97}" type="pres">
      <dgm:prSet presAssocID="{BAB50C52-1F65-4940-8612-432664C219D8}" presName="parSpace" presStyleCnt="0"/>
      <dgm:spPr/>
    </dgm:pt>
    <dgm:pt modelId="{B6B60B14-3168-AD46-9EB0-792076FC1CB4}" type="pres">
      <dgm:prSet presAssocID="{30D8525C-0256-AE4B-992C-3D2B03367968}" presName="parTxOnly" presStyleLbl="node1" presStyleIdx="2" presStyleCnt="5">
        <dgm:presLayoutVars>
          <dgm:bulletEnabled val="1"/>
        </dgm:presLayoutVars>
      </dgm:prSet>
      <dgm:spPr/>
    </dgm:pt>
    <dgm:pt modelId="{3984DF8C-E5E1-E94F-98C3-C335EBA8C1FD}" type="pres">
      <dgm:prSet presAssocID="{2BBFD5E3-4A47-0348-868C-49E1D0491770}" presName="parSpace" presStyleCnt="0"/>
      <dgm:spPr/>
    </dgm:pt>
    <dgm:pt modelId="{93E6F2D1-0FDF-B749-B8BF-1D9C3D462D08}" type="pres">
      <dgm:prSet presAssocID="{A136E076-7902-9B41-B82D-9E97B87BE73F}" presName="parTxOnly" presStyleLbl="node1" presStyleIdx="3" presStyleCnt="5">
        <dgm:presLayoutVars>
          <dgm:bulletEnabled val="1"/>
        </dgm:presLayoutVars>
      </dgm:prSet>
      <dgm:spPr/>
    </dgm:pt>
    <dgm:pt modelId="{7496F4C1-F1B1-FA43-8E13-CAB04A3C62B4}" type="pres">
      <dgm:prSet presAssocID="{B090891B-C145-3D47-A91B-CAF5A5A5B2EF}" presName="parSpace" presStyleCnt="0"/>
      <dgm:spPr/>
    </dgm:pt>
    <dgm:pt modelId="{DCF77CA9-6E0C-D546-B9D8-7141C26FA5C5}" type="pres">
      <dgm:prSet presAssocID="{371CFD18-A422-234E-A464-05DE9112AB86}" presName="parTxOnly" presStyleLbl="node1" presStyleIdx="4" presStyleCnt="5" custLinFactNeighborY="0">
        <dgm:presLayoutVars>
          <dgm:bulletEnabled val="1"/>
        </dgm:presLayoutVars>
      </dgm:prSet>
      <dgm:spPr/>
    </dgm:pt>
  </dgm:ptLst>
  <dgm:cxnLst>
    <dgm:cxn modelId="{B2CD3600-BAA9-0F4E-B272-9783CE464D31}" srcId="{BA6C5F2B-B0F5-6045-8F6B-254CE8D2A1DC}" destId="{45DE65EC-03C0-1A49-9DDC-1E991F9999AB}" srcOrd="0" destOrd="0" parTransId="{30E67175-B4C6-FB46-922E-26157F710FA4}" sibTransId="{056A4F5E-EC90-DF4A-B1A5-3E713AB0A070}"/>
    <dgm:cxn modelId="{64B1BA0F-1E8B-294D-8084-3F0AE34FF1B2}" type="presOf" srcId="{30D8525C-0256-AE4B-992C-3D2B03367968}" destId="{B6B60B14-3168-AD46-9EB0-792076FC1CB4}" srcOrd="0" destOrd="0" presId="urn:microsoft.com/office/officeart/2005/8/layout/hChevron3"/>
    <dgm:cxn modelId="{54A27F2E-6169-924F-BDB5-7F9DCB1D4E31}" type="presOf" srcId="{45DE65EC-03C0-1A49-9DDC-1E991F9999AB}" destId="{4BF1E580-060F-F045-9D14-085B8435A1F3}" srcOrd="0" destOrd="0" presId="urn:microsoft.com/office/officeart/2005/8/layout/hChevron3"/>
    <dgm:cxn modelId="{5E2D8A7B-1E6F-E54B-B8C1-531F5B873174}" srcId="{BA6C5F2B-B0F5-6045-8F6B-254CE8D2A1DC}" destId="{30D8525C-0256-AE4B-992C-3D2B03367968}" srcOrd="2" destOrd="0" parTransId="{EE933663-E95B-E94A-AA77-7B9B0E847D3A}" sibTransId="{2BBFD5E3-4A47-0348-868C-49E1D0491770}"/>
    <dgm:cxn modelId="{7282EF83-1C16-1E47-B3D3-CF68EC7BC209}" type="presOf" srcId="{BA6C5F2B-B0F5-6045-8F6B-254CE8D2A1DC}" destId="{0BEA0114-4439-1241-B9D1-E4534674ECC5}" srcOrd="0" destOrd="0" presId="urn:microsoft.com/office/officeart/2005/8/layout/hChevron3"/>
    <dgm:cxn modelId="{FF864A88-658E-B14B-8D70-EC3CA09DE388}" srcId="{BA6C5F2B-B0F5-6045-8F6B-254CE8D2A1DC}" destId="{D8ECE748-BB92-564B-8F40-57E99626F8B2}" srcOrd="1" destOrd="0" parTransId="{BEB1611B-70EC-7F45-A30F-1AEAFDB90BCC}" sibTransId="{BAB50C52-1F65-4940-8612-432664C219D8}"/>
    <dgm:cxn modelId="{9A993691-757F-DB4B-801D-D7B7C87284F8}" srcId="{BA6C5F2B-B0F5-6045-8F6B-254CE8D2A1DC}" destId="{A136E076-7902-9B41-B82D-9E97B87BE73F}" srcOrd="3" destOrd="0" parTransId="{127CEF49-F723-0C4D-8937-746028B014EA}" sibTransId="{B090891B-C145-3D47-A91B-CAF5A5A5B2EF}"/>
    <dgm:cxn modelId="{967F4A91-E3CC-6349-9580-2FEBD3C654DB}" type="presOf" srcId="{371CFD18-A422-234E-A464-05DE9112AB86}" destId="{DCF77CA9-6E0C-D546-B9D8-7141C26FA5C5}" srcOrd="0" destOrd="0" presId="urn:microsoft.com/office/officeart/2005/8/layout/hChevron3"/>
    <dgm:cxn modelId="{A5EC0CA5-ED44-AF44-A8EB-1ADBB5B99C4B}" type="presOf" srcId="{A136E076-7902-9B41-B82D-9E97B87BE73F}" destId="{93E6F2D1-0FDF-B749-B8BF-1D9C3D462D08}" srcOrd="0" destOrd="0" presId="urn:microsoft.com/office/officeart/2005/8/layout/hChevron3"/>
    <dgm:cxn modelId="{3B36BDE3-7291-0743-92B8-71AD7287DD75}" type="presOf" srcId="{D8ECE748-BB92-564B-8F40-57E99626F8B2}" destId="{29A56936-762F-1143-B628-9F83A3A71DBA}" srcOrd="0" destOrd="0" presId="urn:microsoft.com/office/officeart/2005/8/layout/hChevron3"/>
    <dgm:cxn modelId="{286DCEF0-6080-5A49-BD5F-E25E872848EC}" srcId="{BA6C5F2B-B0F5-6045-8F6B-254CE8D2A1DC}" destId="{371CFD18-A422-234E-A464-05DE9112AB86}" srcOrd="4" destOrd="0" parTransId="{FE90F1E4-DDD3-BE49-B708-294442EF7B5A}" sibTransId="{8EED6091-B053-7B4D-9474-C36C75AEA64C}"/>
    <dgm:cxn modelId="{4F1A6173-0664-764B-903B-2B3C33A6C099}" type="presParOf" srcId="{0BEA0114-4439-1241-B9D1-E4534674ECC5}" destId="{4BF1E580-060F-F045-9D14-085B8435A1F3}" srcOrd="0" destOrd="0" presId="urn:microsoft.com/office/officeart/2005/8/layout/hChevron3"/>
    <dgm:cxn modelId="{3F4472A7-6FB4-8343-B509-8B61D535FDDA}" type="presParOf" srcId="{0BEA0114-4439-1241-B9D1-E4534674ECC5}" destId="{947AD1C3-93D8-2546-BB5E-CBD00A38A6CE}" srcOrd="1" destOrd="0" presId="urn:microsoft.com/office/officeart/2005/8/layout/hChevron3"/>
    <dgm:cxn modelId="{F96D537B-27DD-C444-8743-E976C7E99C15}" type="presParOf" srcId="{0BEA0114-4439-1241-B9D1-E4534674ECC5}" destId="{29A56936-762F-1143-B628-9F83A3A71DBA}" srcOrd="2" destOrd="0" presId="urn:microsoft.com/office/officeart/2005/8/layout/hChevron3"/>
    <dgm:cxn modelId="{570EA0BD-B7A2-6046-AFA2-415FF1555648}" type="presParOf" srcId="{0BEA0114-4439-1241-B9D1-E4534674ECC5}" destId="{32F86985-5B36-A04A-887C-F51A3BAB2A97}" srcOrd="3" destOrd="0" presId="urn:microsoft.com/office/officeart/2005/8/layout/hChevron3"/>
    <dgm:cxn modelId="{FA9CD365-E0DC-9748-99A7-C03A53F2A158}" type="presParOf" srcId="{0BEA0114-4439-1241-B9D1-E4534674ECC5}" destId="{B6B60B14-3168-AD46-9EB0-792076FC1CB4}" srcOrd="4" destOrd="0" presId="urn:microsoft.com/office/officeart/2005/8/layout/hChevron3"/>
    <dgm:cxn modelId="{E14CD7CB-CAE2-DA47-99BE-8436358745B6}" type="presParOf" srcId="{0BEA0114-4439-1241-B9D1-E4534674ECC5}" destId="{3984DF8C-E5E1-E94F-98C3-C335EBA8C1FD}" srcOrd="5" destOrd="0" presId="urn:microsoft.com/office/officeart/2005/8/layout/hChevron3"/>
    <dgm:cxn modelId="{1A67B5CC-B57C-1E48-9E3D-047D3CF576C7}" type="presParOf" srcId="{0BEA0114-4439-1241-B9D1-E4534674ECC5}" destId="{93E6F2D1-0FDF-B749-B8BF-1D9C3D462D08}" srcOrd="6" destOrd="0" presId="urn:microsoft.com/office/officeart/2005/8/layout/hChevron3"/>
    <dgm:cxn modelId="{8BE63E1B-0479-1040-9C57-F14ED565CD05}" type="presParOf" srcId="{0BEA0114-4439-1241-B9D1-E4534674ECC5}" destId="{7496F4C1-F1B1-FA43-8E13-CAB04A3C62B4}" srcOrd="7" destOrd="0" presId="urn:microsoft.com/office/officeart/2005/8/layout/hChevron3"/>
    <dgm:cxn modelId="{5B175577-E56A-9743-ADA7-1C56686BE80D}" type="presParOf" srcId="{0BEA0114-4439-1241-B9D1-E4534674ECC5}" destId="{DCF77CA9-6E0C-D546-B9D8-7141C26FA5C5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1E580-060F-F045-9D14-085B8435A1F3}">
      <dsp:nvSpPr>
        <dsp:cNvPr id="0" name=""/>
        <dsp:cNvSpPr/>
      </dsp:nvSpPr>
      <dsp:spPr>
        <a:xfrm>
          <a:off x="892" y="115126"/>
          <a:ext cx="1739688" cy="695875"/>
        </a:xfrm>
        <a:prstGeom prst="homePlat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Access</a:t>
          </a:r>
        </a:p>
      </dsp:txBody>
      <dsp:txXfrm>
        <a:off x="892" y="115126"/>
        <a:ext cx="1565719" cy="695875"/>
      </dsp:txXfrm>
    </dsp:sp>
    <dsp:sp modelId="{29A56936-762F-1143-B628-9F83A3A71DBA}">
      <dsp:nvSpPr>
        <dsp:cNvPr id="0" name=""/>
        <dsp:cNvSpPr/>
      </dsp:nvSpPr>
      <dsp:spPr>
        <a:xfrm>
          <a:off x="1392642" y="115126"/>
          <a:ext cx="1739688" cy="695875"/>
        </a:xfrm>
        <a:prstGeom prst="chevron">
          <a:avLst/>
        </a:prstGeom>
        <a:solidFill>
          <a:schemeClr val="accent2">
            <a:shade val="80000"/>
            <a:hueOff val="-120354"/>
            <a:satOff val="2542"/>
            <a:lumOff val="6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Planning</a:t>
          </a:r>
        </a:p>
      </dsp:txBody>
      <dsp:txXfrm>
        <a:off x="1740580" y="115126"/>
        <a:ext cx="1043813" cy="695875"/>
      </dsp:txXfrm>
    </dsp:sp>
    <dsp:sp modelId="{B6B60B14-3168-AD46-9EB0-792076FC1CB4}">
      <dsp:nvSpPr>
        <dsp:cNvPr id="0" name=""/>
        <dsp:cNvSpPr/>
      </dsp:nvSpPr>
      <dsp:spPr>
        <a:xfrm>
          <a:off x="2784393" y="115126"/>
          <a:ext cx="1739688" cy="695875"/>
        </a:xfrm>
        <a:prstGeom prst="chevron">
          <a:avLst/>
        </a:prstGeom>
        <a:solidFill>
          <a:schemeClr val="accent2">
            <a:shade val="80000"/>
            <a:hueOff val="-240708"/>
            <a:satOff val="5083"/>
            <a:lumOff val="13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Consideration</a:t>
          </a:r>
        </a:p>
      </dsp:txBody>
      <dsp:txXfrm>
        <a:off x="3132331" y="115126"/>
        <a:ext cx="1043813" cy="695875"/>
      </dsp:txXfrm>
    </dsp:sp>
    <dsp:sp modelId="{93E6F2D1-0FDF-B749-B8BF-1D9C3D462D08}">
      <dsp:nvSpPr>
        <dsp:cNvPr id="0" name=""/>
        <dsp:cNvSpPr/>
      </dsp:nvSpPr>
      <dsp:spPr>
        <a:xfrm>
          <a:off x="4176143" y="115126"/>
          <a:ext cx="1739688" cy="695875"/>
        </a:xfrm>
        <a:prstGeom prst="chevron">
          <a:avLst/>
        </a:prstGeom>
        <a:solidFill>
          <a:schemeClr val="accent2">
            <a:shade val="80000"/>
            <a:hueOff val="-361061"/>
            <a:satOff val="7625"/>
            <a:lumOff val="203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Submit Term</a:t>
          </a:r>
        </a:p>
      </dsp:txBody>
      <dsp:txXfrm>
        <a:off x="4524081" y="115126"/>
        <a:ext cx="1043813" cy="695875"/>
      </dsp:txXfrm>
    </dsp:sp>
    <dsp:sp modelId="{DCF77CA9-6E0C-D546-B9D8-7141C26FA5C5}">
      <dsp:nvSpPr>
        <dsp:cNvPr id="0" name=""/>
        <dsp:cNvSpPr/>
      </dsp:nvSpPr>
      <dsp:spPr>
        <a:xfrm>
          <a:off x="5567894" y="115126"/>
          <a:ext cx="1739688" cy="695875"/>
        </a:xfrm>
        <a:prstGeom prst="chevron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</a:t>
          </a:r>
        </a:p>
      </dsp:txBody>
      <dsp:txXfrm>
        <a:off x="5915832" y="115126"/>
        <a:ext cx="1043813" cy="695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1E580-060F-F045-9D14-085B8435A1F3}">
      <dsp:nvSpPr>
        <dsp:cNvPr id="0" name=""/>
        <dsp:cNvSpPr/>
      </dsp:nvSpPr>
      <dsp:spPr>
        <a:xfrm>
          <a:off x="892" y="115126"/>
          <a:ext cx="1739688" cy="695875"/>
        </a:xfrm>
        <a:prstGeom prst="homePlat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Access</a:t>
          </a:r>
        </a:p>
      </dsp:txBody>
      <dsp:txXfrm>
        <a:off x="892" y="115126"/>
        <a:ext cx="1565719" cy="695875"/>
      </dsp:txXfrm>
    </dsp:sp>
    <dsp:sp modelId="{29A56936-762F-1143-B628-9F83A3A71DBA}">
      <dsp:nvSpPr>
        <dsp:cNvPr id="0" name=""/>
        <dsp:cNvSpPr/>
      </dsp:nvSpPr>
      <dsp:spPr>
        <a:xfrm>
          <a:off x="1392642" y="115126"/>
          <a:ext cx="1739688" cy="695875"/>
        </a:xfrm>
        <a:prstGeom prst="chevron">
          <a:avLst/>
        </a:prstGeom>
        <a:solidFill>
          <a:schemeClr val="accent6">
            <a:shade val="80000"/>
            <a:hueOff val="80320"/>
            <a:satOff val="-3227"/>
            <a:lumOff val="69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Planning</a:t>
          </a:r>
        </a:p>
      </dsp:txBody>
      <dsp:txXfrm>
        <a:off x="1740580" y="115126"/>
        <a:ext cx="1043813" cy="695875"/>
      </dsp:txXfrm>
    </dsp:sp>
    <dsp:sp modelId="{B6B60B14-3168-AD46-9EB0-792076FC1CB4}">
      <dsp:nvSpPr>
        <dsp:cNvPr id="0" name=""/>
        <dsp:cNvSpPr/>
      </dsp:nvSpPr>
      <dsp:spPr>
        <a:xfrm>
          <a:off x="2784393" y="115126"/>
          <a:ext cx="1739688" cy="695875"/>
        </a:xfrm>
        <a:prstGeom prst="chevron">
          <a:avLst/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Consideration</a:t>
          </a:r>
        </a:p>
      </dsp:txBody>
      <dsp:txXfrm>
        <a:off x="3132331" y="115126"/>
        <a:ext cx="1043813" cy="695875"/>
      </dsp:txXfrm>
    </dsp:sp>
    <dsp:sp modelId="{93E6F2D1-0FDF-B749-B8BF-1D9C3D462D08}">
      <dsp:nvSpPr>
        <dsp:cNvPr id="0" name=""/>
        <dsp:cNvSpPr/>
      </dsp:nvSpPr>
      <dsp:spPr>
        <a:xfrm>
          <a:off x="4176143" y="115126"/>
          <a:ext cx="1739688" cy="695875"/>
        </a:xfrm>
        <a:prstGeom prst="chevron">
          <a:avLst/>
        </a:prstGeom>
        <a:solidFill>
          <a:schemeClr val="accent6">
            <a:shade val="80000"/>
            <a:hueOff val="240960"/>
            <a:satOff val="-9682"/>
            <a:lumOff val="207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Submit Term</a:t>
          </a:r>
        </a:p>
      </dsp:txBody>
      <dsp:txXfrm>
        <a:off x="4524081" y="115126"/>
        <a:ext cx="1043813" cy="695875"/>
      </dsp:txXfrm>
    </dsp:sp>
    <dsp:sp modelId="{DCF77CA9-6E0C-D546-B9D8-7141C26FA5C5}">
      <dsp:nvSpPr>
        <dsp:cNvPr id="0" name=""/>
        <dsp:cNvSpPr/>
      </dsp:nvSpPr>
      <dsp:spPr>
        <a:xfrm>
          <a:off x="5567894" y="115126"/>
          <a:ext cx="1739688" cy="695875"/>
        </a:xfrm>
        <a:prstGeom prst="chevron">
          <a:avLst/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</a:t>
          </a:r>
        </a:p>
      </dsp:txBody>
      <dsp:txXfrm>
        <a:off x="5915832" y="115126"/>
        <a:ext cx="1043813" cy="6958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1E580-060F-F045-9D14-085B8435A1F3}">
      <dsp:nvSpPr>
        <dsp:cNvPr id="0" name=""/>
        <dsp:cNvSpPr/>
      </dsp:nvSpPr>
      <dsp:spPr>
        <a:xfrm>
          <a:off x="892" y="115126"/>
          <a:ext cx="1739688" cy="695875"/>
        </a:xfrm>
        <a:prstGeom prst="homePlat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Access</a:t>
          </a:r>
        </a:p>
      </dsp:txBody>
      <dsp:txXfrm>
        <a:off x="892" y="115126"/>
        <a:ext cx="1565719" cy="695875"/>
      </dsp:txXfrm>
    </dsp:sp>
    <dsp:sp modelId="{29A56936-762F-1143-B628-9F83A3A71DBA}">
      <dsp:nvSpPr>
        <dsp:cNvPr id="0" name=""/>
        <dsp:cNvSpPr/>
      </dsp:nvSpPr>
      <dsp:spPr>
        <a:xfrm>
          <a:off x="1392642" y="115126"/>
          <a:ext cx="1739688" cy="695875"/>
        </a:xfrm>
        <a:prstGeom prst="chevron">
          <a:avLst/>
        </a:prstGeom>
        <a:solidFill>
          <a:srgbClr val="5075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Planning</a:t>
          </a:r>
        </a:p>
      </dsp:txBody>
      <dsp:txXfrm>
        <a:off x="1740580" y="115126"/>
        <a:ext cx="1043813" cy="695875"/>
      </dsp:txXfrm>
    </dsp:sp>
    <dsp:sp modelId="{B6B60B14-3168-AD46-9EB0-792076FC1CB4}">
      <dsp:nvSpPr>
        <dsp:cNvPr id="0" name=""/>
        <dsp:cNvSpPr/>
      </dsp:nvSpPr>
      <dsp:spPr>
        <a:xfrm>
          <a:off x="2784393" y="115126"/>
          <a:ext cx="1739688" cy="695875"/>
        </a:xfrm>
        <a:prstGeom prst="chevron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Consideration</a:t>
          </a:r>
        </a:p>
      </dsp:txBody>
      <dsp:txXfrm>
        <a:off x="3132331" y="115126"/>
        <a:ext cx="1043813" cy="695875"/>
      </dsp:txXfrm>
    </dsp:sp>
    <dsp:sp modelId="{93E6F2D1-0FDF-B749-B8BF-1D9C3D462D08}">
      <dsp:nvSpPr>
        <dsp:cNvPr id="0" name=""/>
        <dsp:cNvSpPr/>
      </dsp:nvSpPr>
      <dsp:spPr>
        <a:xfrm>
          <a:off x="4176143" y="115126"/>
          <a:ext cx="1739688" cy="695875"/>
        </a:xfrm>
        <a:prstGeom prst="chevron">
          <a:avLst/>
        </a:prstGeom>
        <a:solidFill>
          <a:schemeClr val="accent1">
            <a:shade val="80000"/>
            <a:hueOff val="261962"/>
            <a:satOff val="-4692"/>
            <a:lumOff val="199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Submit Term</a:t>
          </a:r>
        </a:p>
      </dsp:txBody>
      <dsp:txXfrm>
        <a:off x="4524081" y="115126"/>
        <a:ext cx="1043813" cy="695875"/>
      </dsp:txXfrm>
    </dsp:sp>
    <dsp:sp modelId="{DCF77CA9-6E0C-D546-B9D8-7141C26FA5C5}">
      <dsp:nvSpPr>
        <dsp:cNvPr id="0" name=""/>
        <dsp:cNvSpPr/>
      </dsp:nvSpPr>
      <dsp:spPr>
        <a:xfrm>
          <a:off x="5567894" y="115126"/>
          <a:ext cx="1739688" cy="695875"/>
        </a:xfrm>
        <a:prstGeom prst="chevron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Support</a:t>
          </a:r>
        </a:p>
      </dsp:txBody>
      <dsp:txXfrm>
        <a:off x="5915832" y="115126"/>
        <a:ext cx="1043813" cy="695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6F0996-193C-B242-BB8E-A86CA03F6E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F64B1-46E5-2347-A186-19E6E29EDF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8C5B3-75D8-AF49-B70D-975C5D61849B}" type="datetimeFigureOut">
              <a:rPr lang="en-US" smtClean="0"/>
              <a:t>1/18/20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32980-263D-A747-BDD5-C06BDC64BF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71837-1669-5242-9A59-E463B40516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E75C5-5878-424B-BB78-CF182EAD6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190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C4273-9292-7344-ADBD-27DF83A4B841}" type="datetimeFigureOut">
              <a:rPr lang="en-US" smtClean="0"/>
              <a:t>1/18/20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AD045-5181-D54A-8585-585AF34E7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94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43651"/>
            <a:ext cx="20574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43651"/>
            <a:ext cx="30861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Created by Joshua Rapp UX/UI Designer</a:t>
            </a:r>
          </a:p>
        </p:txBody>
      </p:sp>
    </p:spTree>
    <p:extLst>
      <p:ext uri="{BB962C8B-B14F-4D97-AF65-F5344CB8AC3E}">
        <p14:creationId xmlns:p14="http://schemas.microsoft.com/office/powerpoint/2010/main" val="7892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0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1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9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4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8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242FC81-64D5-D849-878F-0B51B8138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2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690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Created by Joshua Rapp UX/UI Designer</a:t>
            </a:r>
          </a:p>
        </p:txBody>
      </p:sp>
    </p:spTree>
    <p:extLst>
      <p:ext uri="{BB962C8B-B14F-4D97-AF65-F5344CB8AC3E}">
        <p14:creationId xmlns:p14="http://schemas.microsoft.com/office/powerpoint/2010/main" val="163175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9DED8-DA42-2542-A980-DD92B097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8D72-8AF7-4F4D-8F3B-E166D427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61A4-48E0-8149-8F15-6CD48D8D9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2" y="373757"/>
            <a:ext cx="9041876" cy="598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53852-C8D7-CA44-8F3D-C9509E0B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FB17-D493-994C-B8F1-35AD0222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F9103-1B99-B84B-B70B-895D2C6F66D6}"/>
              </a:ext>
            </a:extLst>
          </p:cNvPr>
          <p:cNvSpPr txBox="1"/>
          <p:nvPr/>
        </p:nvSpPr>
        <p:spPr>
          <a:xfrm>
            <a:off x="685800" y="26221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Kevin Roberts User Journey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E63023-E5A0-F54F-8739-E0619B2C50F7}"/>
              </a:ext>
            </a:extLst>
          </p:cNvPr>
          <p:cNvCxnSpPr>
            <a:cxnSpLocks/>
          </p:cNvCxnSpPr>
          <p:nvPr/>
        </p:nvCxnSpPr>
        <p:spPr>
          <a:xfrm>
            <a:off x="786652" y="631549"/>
            <a:ext cx="3355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B0E522-D5E6-C140-8397-BF85C3C9FB60}"/>
              </a:ext>
            </a:extLst>
          </p:cNvPr>
          <p:cNvSpPr txBox="1"/>
          <p:nvPr/>
        </p:nvSpPr>
        <p:spPr>
          <a:xfrm>
            <a:off x="685800" y="631549"/>
            <a:ext cx="2911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Academic Planning v1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9D8D690-2A83-A34C-A9C0-7064D716F8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844281"/>
              </p:ext>
            </p:extLst>
          </p:nvPr>
        </p:nvGraphicFramePr>
        <p:xfrm>
          <a:off x="1149724" y="1108841"/>
          <a:ext cx="7308475" cy="92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12F23E5-90B9-B74F-88B7-DCC495A75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1223"/>
              </p:ext>
            </p:extLst>
          </p:nvPr>
        </p:nvGraphicFramePr>
        <p:xfrm>
          <a:off x="4370295" y="262216"/>
          <a:ext cx="1828800" cy="82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Persona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Roberts, 35, Engineering, A.A. Program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821647E-3295-934B-9F82-A728A088C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6421"/>
              </p:ext>
            </p:extLst>
          </p:nvPr>
        </p:nvGraphicFramePr>
        <p:xfrm>
          <a:off x="6353735" y="262216"/>
          <a:ext cx="2104465" cy="93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465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Scenario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is ready to graduate, with his last semester at SFC in sight, he accesses the AP to sort out his remaining requirements.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FD11973-3A1B-EF45-B633-1A6AE81EF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292071"/>
              </p:ext>
            </p:extLst>
          </p:nvPr>
        </p:nvGraphicFramePr>
        <p:xfrm>
          <a:off x="786652" y="1960020"/>
          <a:ext cx="7671549" cy="431402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1502">
                  <a:extLst>
                    <a:ext uri="{9D8B030D-6E8A-4147-A177-3AD203B41FA5}">
                      <a16:colId xmlns:a16="http://schemas.microsoft.com/office/drawing/2014/main" val="3313228761"/>
                    </a:ext>
                  </a:extLst>
                </a:gridCol>
                <a:gridCol w="1507981">
                  <a:extLst>
                    <a:ext uri="{9D8B030D-6E8A-4147-A177-3AD203B41FA5}">
                      <a16:colId xmlns:a16="http://schemas.microsoft.com/office/drawing/2014/main" val="1409664715"/>
                    </a:ext>
                  </a:extLst>
                </a:gridCol>
                <a:gridCol w="1465730">
                  <a:extLst>
                    <a:ext uri="{9D8B030D-6E8A-4147-A177-3AD203B41FA5}">
                      <a16:colId xmlns:a16="http://schemas.microsoft.com/office/drawing/2014/main" val="3746502791"/>
                    </a:ext>
                  </a:extLst>
                </a:gridCol>
                <a:gridCol w="1418664">
                  <a:extLst>
                    <a:ext uri="{9D8B030D-6E8A-4147-A177-3AD203B41FA5}">
                      <a16:colId xmlns:a16="http://schemas.microsoft.com/office/drawing/2014/main" val="3399694373"/>
                    </a:ext>
                  </a:extLst>
                </a:gridCol>
                <a:gridCol w="1445559">
                  <a:extLst>
                    <a:ext uri="{9D8B030D-6E8A-4147-A177-3AD203B41FA5}">
                      <a16:colId xmlns:a16="http://schemas.microsoft.com/office/drawing/2014/main" val="3246414084"/>
                    </a:ext>
                  </a:extLst>
                </a:gridCol>
                <a:gridCol w="1432113">
                  <a:extLst>
                    <a:ext uri="{9D8B030D-6E8A-4147-A177-3AD203B41FA5}">
                      <a16:colId xmlns:a16="http://schemas.microsoft.com/office/drawing/2014/main" val="2198783493"/>
                    </a:ext>
                  </a:extLst>
                </a:gridCol>
              </a:tblGrid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User Actions</a:t>
                      </a:r>
                    </a:p>
                  </a:txBody>
                  <a:tcPr vert="vert270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Signs into </a:t>
                      </a:r>
                      <a:r>
                        <a:rPr lang="en-US" sz="900" dirty="0" err="1">
                          <a:solidFill>
                            <a:schemeClr val="bg1"/>
                          </a:solidFill>
                        </a:rPr>
                        <a:t>eSanta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Fe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Academic Planning Link.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Lands on the AP Dashboard.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Visually scans the courses.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Sees the failed course.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to view details.</a:t>
                      </a:r>
                    </a:p>
                  </a:txBody>
                  <a:tcPr>
                    <a:solidFill>
                      <a:srgbClr val="DF7F4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Talks about the failed course with an academic advisor.</a:t>
                      </a:r>
                    </a:p>
                  </a:txBody>
                  <a:tcPr>
                    <a:solidFill>
                      <a:srgbClr val="E78D6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FINISH button for the final term of his 2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nd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year.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E9F7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Kevin receives an email 24 to 48 hours later outlining the process with the failed class.</a:t>
                      </a:r>
                    </a:p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3B2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9961"/>
                  </a:ext>
                </a:extLst>
              </a:tr>
              <a:tr h="109969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Touchpoints</a:t>
                      </a:r>
                    </a:p>
                  </a:txBody>
                  <a:tcPr vert="vert270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DF7F4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E78D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EE9F7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3B2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46466"/>
                  </a:ext>
                </a:extLst>
              </a:tr>
              <a:tr h="58219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Emotions</a:t>
                      </a:r>
                    </a:p>
                  </a:txBody>
                  <a:tcPr vert="vert270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D848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D848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9940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Pain Points</a:t>
                      </a:r>
                    </a:p>
                  </a:txBody>
                  <a:tcPr vert="vert270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Uncertain about meeting his credit hours in order to graduate.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Needs the required course in order to graduate.</a:t>
                      </a:r>
                    </a:p>
                  </a:txBody>
                  <a:tcPr>
                    <a:solidFill>
                      <a:srgbClr val="DF7F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Having to retake the course this close to graduation is frustrating.</a:t>
                      </a:r>
                    </a:p>
                  </a:txBody>
                  <a:tcPr>
                    <a:solidFill>
                      <a:srgbClr val="E78D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E9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Wants a paper trail or documentation stating that he is now in good standing for the upcoming term.</a:t>
                      </a:r>
                    </a:p>
                  </a:txBody>
                  <a:tcPr>
                    <a:solidFill>
                      <a:srgbClr val="F3B2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12654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Solutions</a:t>
                      </a:r>
                    </a:p>
                  </a:txBody>
                  <a:tcPr vert="vert270"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clear access points to help information and academic advisors, plus an example audit. 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9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DF7F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The advisor in contact with Kevin would need to re-open the course. </a:t>
                      </a:r>
                    </a:p>
                  </a:txBody>
                  <a:tcPr>
                    <a:solidFill>
                      <a:srgbClr val="E78D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E9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All users receive a follow up email 24 hours after submission with resources and articles.</a:t>
                      </a:r>
                    </a:p>
                  </a:txBody>
                  <a:tcPr>
                    <a:solidFill>
                      <a:srgbClr val="F3B2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86395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448E1F83-47E8-204C-BAC5-4C2F230DFC3E}"/>
              </a:ext>
            </a:extLst>
          </p:cNvPr>
          <p:cNvSpPr txBox="1"/>
          <p:nvPr/>
        </p:nvSpPr>
        <p:spPr>
          <a:xfrm>
            <a:off x="1289154" y="2922562"/>
            <a:ext cx="1311639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Login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BCDB18-99B9-9C43-B246-B956CBC6D351}"/>
              </a:ext>
            </a:extLst>
          </p:cNvPr>
          <p:cNvSpPr txBox="1"/>
          <p:nvPr/>
        </p:nvSpPr>
        <p:spPr>
          <a:xfrm>
            <a:off x="1289153" y="3214258"/>
            <a:ext cx="1311639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Menu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20FE4E3-6DDD-3F49-B1E7-31138B6D6076}"/>
              </a:ext>
            </a:extLst>
          </p:cNvPr>
          <p:cNvSpPr txBox="1"/>
          <p:nvPr/>
        </p:nvSpPr>
        <p:spPr>
          <a:xfrm>
            <a:off x="1289153" y="3502615"/>
            <a:ext cx="1311639" cy="40862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AP button on Dashboard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2C0517A-AC0E-174F-BB10-6C2CC69593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1133" y="4012224"/>
            <a:ext cx="379977" cy="37627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D3862D1-4506-3146-9C88-4575FD36331A}"/>
              </a:ext>
            </a:extLst>
          </p:cNvPr>
          <p:cNvSpPr txBox="1"/>
          <p:nvPr/>
        </p:nvSpPr>
        <p:spPr>
          <a:xfrm>
            <a:off x="2770096" y="2954922"/>
            <a:ext cx="658904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F281A6-0A47-E44F-B175-F0132671DBD7}"/>
              </a:ext>
            </a:extLst>
          </p:cNvPr>
          <p:cNvSpPr txBox="1"/>
          <p:nvPr/>
        </p:nvSpPr>
        <p:spPr>
          <a:xfrm>
            <a:off x="2770095" y="3285857"/>
            <a:ext cx="881156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Details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12E822-6E42-8447-833C-489AA1FF1F8F}"/>
              </a:ext>
            </a:extLst>
          </p:cNvPr>
          <p:cNvSpPr txBox="1"/>
          <p:nvPr/>
        </p:nvSpPr>
        <p:spPr>
          <a:xfrm>
            <a:off x="3498850" y="2950538"/>
            <a:ext cx="581210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BAD725B-055D-D14D-B503-D6E01C183A78}"/>
              </a:ext>
            </a:extLst>
          </p:cNvPr>
          <p:cNvSpPr txBox="1"/>
          <p:nvPr/>
        </p:nvSpPr>
        <p:spPr>
          <a:xfrm>
            <a:off x="2770095" y="3600483"/>
            <a:ext cx="482970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Term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2758A75-1582-B342-9DBF-28950D31F4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17113" y="4014663"/>
            <a:ext cx="379977" cy="37139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8FCB400-64B2-B943-A11B-80FA7A3BFB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7908" y="4020339"/>
            <a:ext cx="377722" cy="37404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B09824D-26EC-BF48-88BF-7BE5EF3DC9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8074" y="4023149"/>
            <a:ext cx="377722" cy="37627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A15C0802-2A9D-FC40-AE65-CF79C2F64E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50973" y="4020339"/>
            <a:ext cx="376603" cy="37404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DF9CE0E-B20D-E54A-9C38-2E903DF9D44D}"/>
              </a:ext>
            </a:extLst>
          </p:cNvPr>
          <p:cNvSpPr txBox="1"/>
          <p:nvPr/>
        </p:nvSpPr>
        <p:spPr>
          <a:xfrm>
            <a:off x="4233211" y="2944410"/>
            <a:ext cx="649939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Advisor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406F64-A83B-F345-A2BC-7DF5A7919148}"/>
              </a:ext>
            </a:extLst>
          </p:cNvPr>
          <p:cNvSpPr txBox="1"/>
          <p:nvPr/>
        </p:nvSpPr>
        <p:spPr>
          <a:xfrm>
            <a:off x="3351304" y="3587816"/>
            <a:ext cx="728756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Hard Error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6D3A5C-67C7-C440-98F4-7DC749AD83CB}"/>
              </a:ext>
            </a:extLst>
          </p:cNvPr>
          <p:cNvSpPr txBox="1"/>
          <p:nvPr/>
        </p:nvSpPr>
        <p:spPr>
          <a:xfrm>
            <a:off x="4952717" y="2944409"/>
            <a:ext cx="568047" cy="2553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4039E0D-A9F5-DF44-BD14-CD95BFF7A750}"/>
              </a:ext>
            </a:extLst>
          </p:cNvPr>
          <p:cNvSpPr txBox="1"/>
          <p:nvPr/>
        </p:nvSpPr>
        <p:spPr>
          <a:xfrm>
            <a:off x="5634694" y="2917542"/>
            <a:ext cx="837084" cy="255389"/>
          </a:xfrm>
          <a:prstGeom prst="roundRect">
            <a:avLst/>
          </a:prstGeom>
          <a:solidFill>
            <a:srgbClr val="C6591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Finish Button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AAC3117-6141-D542-A5AF-0696A3303CD9}"/>
              </a:ext>
            </a:extLst>
          </p:cNvPr>
          <p:cNvSpPr txBox="1"/>
          <p:nvPr/>
        </p:nvSpPr>
        <p:spPr>
          <a:xfrm>
            <a:off x="5643465" y="3267739"/>
            <a:ext cx="524565" cy="255389"/>
          </a:xfrm>
          <a:prstGeom prst="roundRect">
            <a:avLst/>
          </a:prstGeom>
          <a:solidFill>
            <a:srgbClr val="C6591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169834F-C750-0849-BB85-28B8F3991016}"/>
              </a:ext>
            </a:extLst>
          </p:cNvPr>
          <p:cNvSpPr txBox="1"/>
          <p:nvPr/>
        </p:nvSpPr>
        <p:spPr>
          <a:xfrm>
            <a:off x="5634694" y="3600483"/>
            <a:ext cx="797101" cy="255389"/>
          </a:xfrm>
          <a:prstGeom prst="roundRect">
            <a:avLst/>
          </a:prstGeom>
          <a:solidFill>
            <a:srgbClr val="C6591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Next Button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5F873AA-944B-6749-9E03-3403C4E2E89B}"/>
              </a:ext>
            </a:extLst>
          </p:cNvPr>
          <p:cNvSpPr txBox="1"/>
          <p:nvPr/>
        </p:nvSpPr>
        <p:spPr>
          <a:xfrm>
            <a:off x="6230293" y="3271509"/>
            <a:ext cx="482970" cy="255389"/>
          </a:xfrm>
          <a:prstGeom prst="roundRect">
            <a:avLst/>
          </a:prstGeom>
          <a:solidFill>
            <a:srgbClr val="C6591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Term</a:t>
            </a:r>
          </a:p>
        </p:txBody>
      </p:sp>
    </p:spTree>
    <p:extLst>
      <p:ext uri="{BB962C8B-B14F-4D97-AF65-F5344CB8AC3E}">
        <p14:creationId xmlns:p14="http://schemas.microsoft.com/office/powerpoint/2010/main" val="171189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50385-7115-EC4F-ABC8-FCE02B0E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D3DF5-4DED-1D4E-8966-ADA848E0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731D02-98F0-024C-A589-6B0D00788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66" y="377190"/>
            <a:ext cx="890426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23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53852-C8D7-CA44-8F3D-C9509E0B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FB17-D493-994C-B8F1-35AD0222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F9103-1B99-B84B-B70B-895D2C6F66D6}"/>
              </a:ext>
            </a:extLst>
          </p:cNvPr>
          <p:cNvSpPr txBox="1"/>
          <p:nvPr/>
        </p:nvSpPr>
        <p:spPr>
          <a:xfrm>
            <a:off x="685800" y="26221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Brenda Larson User Journey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E63023-E5A0-F54F-8739-E0619B2C50F7}"/>
              </a:ext>
            </a:extLst>
          </p:cNvPr>
          <p:cNvCxnSpPr>
            <a:cxnSpLocks/>
          </p:cNvCxnSpPr>
          <p:nvPr/>
        </p:nvCxnSpPr>
        <p:spPr>
          <a:xfrm>
            <a:off x="786652" y="631549"/>
            <a:ext cx="3355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B0E522-D5E6-C140-8397-BF85C3C9FB60}"/>
              </a:ext>
            </a:extLst>
          </p:cNvPr>
          <p:cNvSpPr txBox="1"/>
          <p:nvPr/>
        </p:nvSpPr>
        <p:spPr>
          <a:xfrm>
            <a:off x="685800" y="631549"/>
            <a:ext cx="2911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Academic Planning v1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9D8D690-2A83-A34C-A9C0-7064D716F8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7391370"/>
              </p:ext>
            </p:extLst>
          </p:nvPr>
        </p:nvGraphicFramePr>
        <p:xfrm>
          <a:off x="1149724" y="1033891"/>
          <a:ext cx="7308475" cy="92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12F23E5-90B9-B74F-88B7-DCC495A75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444029"/>
              </p:ext>
            </p:extLst>
          </p:nvPr>
        </p:nvGraphicFramePr>
        <p:xfrm>
          <a:off x="4370295" y="262216"/>
          <a:ext cx="1828800" cy="82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Persona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Brenda Larson, 52, Early Childhood Education, B.S.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821647E-3295-934B-9F82-A728A088C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099656"/>
              </p:ext>
            </p:extLst>
          </p:nvPr>
        </p:nvGraphicFramePr>
        <p:xfrm>
          <a:off x="6353735" y="262216"/>
          <a:ext cx="2104465" cy="82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465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Scenario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Brenda is gearing up to go back to school. As a first time student at this college, Brenda needs to begin planning.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FD11973-3A1B-EF45-B633-1A6AE81EF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28521"/>
              </p:ext>
            </p:extLst>
          </p:nvPr>
        </p:nvGraphicFramePr>
        <p:xfrm>
          <a:off x="786652" y="1960020"/>
          <a:ext cx="7671549" cy="431402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1502">
                  <a:extLst>
                    <a:ext uri="{9D8B030D-6E8A-4147-A177-3AD203B41FA5}">
                      <a16:colId xmlns:a16="http://schemas.microsoft.com/office/drawing/2014/main" val="3313228761"/>
                    </a:ext>
                  </a:extLst>
                </a:gridCol>
                <a:gridCol w="1507981">
                  <a:extLst>
                    <a:ext uri="{9D8B030D-6E8A-4147-A177-3AD203B41FA5}">
                      <a16:colId xmlns:a16="http://schemas.microsoft.com/office/drawing/2014/main" val="1409664715"/>
                    </a:ext>
                  </a:extLst>
                </a:gridCol>
                <a:gridCol w="1465730">
                  <a:extLst>
                    <a:ext uri="{9D8B030D-6E8A-4147-A177-3AD203B41FA5}">
                      <a16:colId xmlns:a16="http://schemas.microsoft.com/office/drawing/2014/main" val="3746502791"/>
                    </a:ext>
                  </a:extLst>
                </a:gridCol>
                <a:gridCol w="1418664">
                  <a:extLst>
                    <a:ext uri="{9D8B030D-6E8A-4147-A177-3AD203B41FA5}">
                      <a16:colId xmlns:a16="http://schemas.microsoft.com/office/drawing/2014/main" val="3399694373"/>
                    </a:ext>
                  </a:extLst>
                </a:gridCol>
                <a:gridCol w="1445559">
                  <a:extLst>
                    <a:ext uri="{9D8B030D-6E8A-4147-A177-3AD203B41FA5}">
                      <a16:colId xmlns:a16="http://schemas.microsoft.com/office/drawing/2014/main" val="3246414084"/>
                    </a:ext>
                  </a:extLst>
                </a:gridCol>
                <a:gridCol w="1432113">
                  <a:extLst>
                    <a:ext uri="{9D8B030D-6E8A-4147-A177-3AD203B41FA5}">
                      <a16:colId xmlns:a16="http://schemas.microsoft.com/office/drawing/2014/main" val="2198783493"/>
                    </a:ext>
                  </a:extLst>
                </a:gridCol>
              </a:tblGrid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User Actions</a:t>
                      </a:r>
                    </a:p>
                  </a:txBody>
                  <a:tcPr vert="vert27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Signs into </a:t>
                      </a:r>
                      <a:r>
                        <a:rPr lang="en-US" sz="900" dirty="0" err="1">
                          <a:solidFill>
                            <a:schemeClr val="bg1"/>
                          </a:solidFill>
                        </a:rPr>
                        <a:t>eSanta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Fe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Academic Planning Link.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Lands on the AP Dashboard.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Scans the initial plan for the active term.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Reads intro text and assesses the plan.</a:t>
                      </a:r>
                    </a:p>
                  </a:txBody>
                  <a:tcPr>
                    <a:solidFill>
                      <a:srgbClr val="75B14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Taps on listed course.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Makes a course substitution.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New course requires a pre-req.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Chooses alternative.</a:t>
                      </a:r>
                    </a:p>
                  </a:txBody>
                  <a:tcPr>
                    <a:solidFill>
                      <a:srgbClr val="86B96A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With all requirements listed, submits term.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Moves onto the next term in the process.</a:t>
                      </a:r>
                    </a:p>
                  </a:txBody>
                  <a:tcPr>
                    <a:solidFill>
                      <a:srgbClr val="99C185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FINISH button for the final term of her 3rd year.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err="1">
                          <a:solidFill>
                            <a:schemeClr val="bg1"/>
                          </a:solidFill>
                        </a:rPr>
                        <a:t>Opts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into email updates.</a:t>
                      </a:r>
                    </a:p>
                  </a:txBody>
                  <a:tcPr>
                    <a:solidFill>
                      <a:srgbClr val="ACC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9961"/>
                  </a:ext>
                </a:extLst>
              </a:tr>
              <a:tr h="109969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Touchpoints</a:t>
                      </a:r>
                    </a:p>
                  </a:txBody>
                  <a:tcPr vert="vert27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75B14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86B9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99C18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ACC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46466"/>
                  </a:ext>
                </a:extLst>
              </a:tr>
              <a:tr h="58219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Emotions</a:t>
                      </a:r>
                    </a:p>
                  </a:txBody>
                  <a:tcPr vert="vert27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D848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9940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Pain Points</a:t>
                      </a:r>
                    </a:p>
                  </a:txBody>
                  <a:tcPr vert="vert27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The initial Academic Plan course load can appear daunting to first time users.</a:t>
                      </a:r>
                    </a:p>
                  </a:txBody>
                  <a:tcPr>
                    <a:solidFill>
                      <a:srgbClr val="75B1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Class she wanted to take is not available due to a pre-req. It’s a minor setback, but frustrating.</a:t>
                      </a:r>
                    </a:p>
                  </a:txBody>
                  <a:tcPr>
                    <a:solidFill>
                      <a:srgbClr val="86B9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Brenda is uncertain about her changes and would like to talk with an advisor during the process.</a:t>
                      </a:r>
                    </a:p>
                  </a:txBody>
                  <a:tcPr>
                    <a:solidFill>
                      <a:srgbClr val="99C18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ACC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12654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Solutions</a:t>
                      </a:r>
                    </a:p>
                  </a:txBody>
                  <a:tcPr vert="vert27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clear access points to help information and academic advisors, plus an example audit. 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5B1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Alert the user that pre-</a:t>
                      </a:r>
                      <a:r>
                        <a:rPr lang="en-US" sz="900" dirty="0" err="1">
                          <a:solidFill>
                            <a:schemeClr val="bg1"/>
                          </a:solidFill>
                        </a:rPr>
                        <a:t>reqs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are required and present them with alternatives.</a:t>
                      </a:r>
                    </a:p>
                  </a:txBody>
                  <a:tcPr>
                    <a:solidFill>
                      <a:srgbClr val="86B9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Put up clear text areas stating that submitting a term is a final step. Give the option for advisor review.</a:t>
                      </a:r>
                    </a:p>
                  </a:txBody>
                  <a:tcPr>
                    <a:solidFill>
                      <a:srgbClr val="99C18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Provide monthly/bi-weekly follow up emails with notifications, helpful information and tips.  </a:t>
                      </a:r>
                    </a:p>
                  </a:txBody>
                  <a:tcPr>
                    <a:solidFill>
                      <a:srgbClr val="ACC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8639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510A5F-7A07-9041-9D7E-F54802B8CF82}"/>
              </a:ext>
            </a:extLst>
          </p:cNvPr>
          <p:cNvSpPr txBox="1"/>
          <p:nvPr/>
        </p:nvSpPr>
        <p:spPr>
          <a:xfrm>
            <a:off x="1289154" y="2926242"/>
            <a:ext cx="1311639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Login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516013-4109-BD49-8D54-EC0FACE2A085}"/>
              </a:ext>
            </a:extLst>
          </p:cNvPr>
          <p:cNvSpPr txBox="1"/>
          <p:nvPr/>
        </p:nvSpPr>
        <p:spPr>
          <a:xfrm>
            <a:off x="1289153" y="3217938"/>
            <a:ext cx="1311639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Menu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DEC24-4134-1440-8F1E-CE250F1C3D45}"/>
              </a:ext>
            </a:extLst>
          </p:cNvPr>
          <p:cNvSpPr txBox="1"/>
          <p:nvPr/>
        </p:nvSpPr>
        <p:spPr>
          <a:xfrm>
            <a:off x="1289153" y="3506295"/>
            <a:ext cx="1311639" cy="40862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AP button on Dashboard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305F96A-C8ED-9642-A9DD-6DB7998B05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1133" y="4059796"/>
            <a:ext cx="379977" cy="3773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0962F5-741A-0E47-8F16-88512174EC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7396" y="4060635"/>
            <a:ext cx="385525" cy="3840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7798948-88B6-D741-9933-08A0CD68F8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37805" y="4068130"/>
            <a:ext cx="387826" cy="3840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977CD46-86CF-4F44-AE78-30AFE4C2B9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0508" y="4050721"/>
            <a:ext cx="379977" cy="37739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3743551-4CBB-D040-AC40-DF967CD587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7801" y="4053140"/>
            <a:ext cx="387826" cy="38404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D2E91C0-DF0B-F345-A291-06AD68638577}"/>
              </a:ext>
            </a:extLst>
          </p:cNvPr>
          <p:cNvSpPr txBox="1"/>
          <p:nvPr/>
        </p:nvSpPr>
        <p:spPr>
          <a:xfrm>
            <a:off x="2770096" y="2942222"/>
            <a:ext cx="617682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3E94E2-A9A7-CE4B-833A-AD37C6E472C6}"/>
              </a:ext>
            </a:extLst>
          </p:cNvPr>
          <p:cNvSpPr txBox="1"/>
          <p:nvPr/>
        </p:nvSpPr>
        <p:spPr>
          <a:xfrm>
            <a:off x="2770095" y="3273157"/>
            <a:ext cx="772002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Add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B6175B-FEED-0B4B-ABDA-9609E9EFD0CF}"/>
              </a:ext>
            </a:extLst>
          </p:cNvPr>
          <p:cNvSpPr txBox="1"/>
          <p:nvPr/>
        </p:nvSpPr>
        <p:spPr>
          <a:xfrm>
            <a:off x="2768421" y="3606976"/>
            <a:ext cx="1311639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Advisor Chat Bot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27A642-651D-984F-B30B-11AAC80FC96A}"/>
              </a:ext>
            </a:extLst>
          </p:cNvPr>
          <p:cNvSpPr txBox="1"/>
          <p:nvPr/>
        </p:nvSpPr>
        <p:spPr>
          <a:xfrm>
            <a:off x="3425913" y="2937838"/>
            <a:ext cx="654147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9D0B3C-DEE0-2B43-9974-8835E14BAA60}"/>
              </a:ext>
            </a:extLst>
          </p:cNvPr>
          <p:cNvSpPr txBox="1"/>
          <p:nvPr/>
        </p:nvSpPr>
        <p:spPr>
          <a:xfrm>
            <a:off x="3597090" y="3273157"/>
            <a:ext cx="482970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Term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5BD4B1-991B-614B-BBBE-FDA853A19ABC}"/>
              </a:ext>
            </a:extLst>
          </p:cNvPr>
          <p:cNvSpPr txBox="1"/>
          <p:nvPr/>
        </p:nvSpPr>
        <p:spPr>
          <a:xfrm>
            <a:off x="4193423" y="2940244"/>
            <a:ext cx="890178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Details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E4C955-BD06-3149-BC7B-AF554DF08343}"/>
              </a:ext>
            </a:extLst>
          </p:cNvPr>
          <p:cNvSpPr txBox="1"/>
          <p:nvPr/>
        </p:nvSpPr>
        <p:spPr>
          <a:xfrm>
            <a:off x="5107666" y="2937838"/>
            <a:ext cx="441082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ADD175-8D39-E44C-88CF-BBA7925C112F}"/>
              </a:ext>
            </a:extLst>
          </p:cNvPr>
          <p:cNvSpPr txBox="1"/>
          <p:nvPr/>
        </p:nvSpPr>
        <p:spPr>
          <a:xfrm>
            <a:off x="4201439" y="3285153"/>
            <a:ext cx="524565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9400CF-21D3-3541-ACC7-0D1BCD2AD8B7}"/>
              </a:ext>
            </a:extLst>
          </p:cNvPr>
          <p:cNvSpPr txBox="1"/>
          <p:nvPr/>
        </p:nvSpPr>
        <p:spPr>
          <a:xfrm>
            <a:off x="4778943" y="3282747"/>
            <a:ext cx="777821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Soft Error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AE1B7C7-3E34-D34A-84E1-0B68705B3109}"/>
              </a:ext>
            </a:extLst>
          </p:cNvPr>
          <p:cNvSpPr txBox="1"/>
          <p:nvPr/>
        </p:nvSpPr>
        <p:spPr>
          <a:xfrm>
            <a:off x="4213901" y="3619993"/>
            <a:ext cx="1334847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Substitution Modal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115052-D233-E144-997B-1A16781EABB3}"/>
              </a:ext>
            </a:extLst>
          </p:cNvPr>
          <p:cNvSpPr txBox="1"/>
          <p:nvPr/>
        </p:nvSpPr>
        <p:spPr>
          <a:xfrm>
            <a:off x="5648149" y="2937838"/>
            <a:ext cx="797101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Next Button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D189DC-63FD-8642-98B0-A13D25BB44FE}"/>
              </a:ext>
            </a:extLst>
          </p:cNvPr>
          <p:cNvSpPr txBox="1"/>
          <p:nvPr/>
        </p:nvSpPr>
        <p:spPr>
          <a:xfrm>
            <a:off x="5645894" y="3619992"/>
            <a:ext cx="1311639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Advisor Chat Bot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399AF21-A062-BA4E-ABA7-095670B59EA5}"/>
              </a:ext>
            </a:extLst>
          </p:cNvPr>
          <p:cNvSpPr txBox="1"/>
          <p:nvPr/>
        </p:nvSpPr>
        <p:spPr>
          <a:xfrm>
            <a:off x="5645893" y="3276438"/>
            <a:ext cx="1311639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Submit for Review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5512512-693D-E847-8FD4-A5DE63D3F173}"/>
              </a:ext>
            </a:extLst>
          </p:cNvPr>
          <p:cNvSpPr txBox="1"/>
          <p:nvPr/>
        </p:nvSpPr>
        <p:spPr>
          <a:xfrm>
            <a:off x="7082311" y="2926241"/>
            <a:ext cx="837084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Finish Button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3E754D-B679-2F4F-956E-10227469EDA8}"/>
              </a:ext>
            </a:extLst>
          </p:cNvPr>
          <p:cNvSpPr txBox="1"/>
          <p:nvPr/>
        </p:nvSpPr>
        <p:spPr>
          <a:xfrm>
            <a:off x="7091082" y="3276438"/>
            <a:ext cx="524565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F1BCF82-0DCE-C845-9A66-E7BEC9981C23}"/>
              </a:ext>
            </a:extLst>
          </p:cNvPr>
          <p:cNvSpPr txBox="1"/>
          <p:nvPr/>
        </p:nvSpPr>
        <p:spPr>
          <a:xfrm>
            <a:off x="7082311" y="3609182"/>
            <a:ext cx="797101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Next Button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D6EF3A-C316-D04E-8C1E-F4DACFEAFB94}"/>
              </a:ext>
            </a:extLst>
          </p:cNvPr>
          <p:cNvSpPr txBox="1"/>
          <p:nvPr/>
        </p:nvSpPr>
        <p:spPr>
          <a:xfrm>
            <a:off x="7677910" y="3280208"/>
            <a:ext cx="482970" cy="25538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Term</a:t>
            </a:r>
          </a:p>
        </p:txBody>
      </p:sp>
    </p:spTree>
    <p:extLst>
      <p:ext uri="{BB962C8B-B14F-4D97-AF65-F5344CB8AC3E}">
        <p14:creationId xmlns:p14="http://schemas.microsoft.com/office/powerpoint/2010/main" val="2494252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C5EDD-C41E-0046-99F4-738FCF30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1B33-0BC0-2A4D-A56A-574335E0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6E8F70-3BC8-714E-811D-C75802C55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381000"/>
            <a:ext cx="89154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7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53852-C8D7-CA44-8F3D-C9509E0B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FB17-D493-994C-B8F1-35AD0222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AF9103-1B99-B84B-B70B-895D2C6F66D6}"/>
              </a:ext>
            </a:extLst>
          </p:cNvPr>
          <p:cNvSpPr txBox="1"/>
          <p:nvPr/>
        </p:nvSpPr>
        <p:spPr>
          <a:xfrm>
            <a:off x="685800" y="262217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Brittany Mendoza User Journey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E63023-E5A0-F54F-8739-E0619B2C50F7}"/>
              </a:ext>
            </a:extLst>
          </p:cNvPr>
          <p:cNvCxnSpPr>
            <a:cxnSpLocks/>
          </p:cNvCxnSpPr>
          <p:nvPr/>
        </p:nvCxnSpPr>
        <p:spPr>
          <a:xfrm>
            <a:off x="786652" y="631549"/>
            <a:ext cx="3355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B0E522-D5E6-C140-8397-BF85C3C9FB60}"/>
              </a:ext>
            </a:extLst>
          </p:cNvPr>
          <p:cNvSpPr txBox="1"/>
          <p:nvPr/>
        </p:nvSpPr>
        <p:spPr>
          <a:xfrm>
            <a:off x="685800" y="631549"/>
            <a:ext cx="2911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Academic Planning v1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19D8D690-2A83-A34C-A9C0-7064D716F8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7320341"/>
              </p:ext>
            </p:extLst>
          </p:nvPr>
        </p:nvGraphicFramePr>
        <p:xfrm>
          <a:off x="1149724" y="1123831"/>
          <a:ext cx="7308475" cy="926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12F23E5-90B9-B74F-88B7-DCC495A75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339090"/>
              </p:ext>
            </p:extLst>
          </p:nvPr>
        </p:nvGraphicFramePr>
        <p:xfrm>
          <a:off x="4370295" y="262216"/>
          <a:ext cx="1828800" cy="82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Persona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Brittany Mendoza, 20, Animal Sciences, A.A.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821647E-3295-934B-9F82-A728A088C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78344"/>
              </p:ext>
            </p:extLst>
          </p:nvPr>
        </p:nvGraphicFramePr>
        <p:xfrm>
          <a:off x="6273385" y="262216"/>
          <a:ext cx="2184816" cy="93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816">
                  <a:extLst>
                    <a:ext uri="{9D8B030D-6E8A-4147-A177-3AD203B41FA5}">
                      <a16:colId xmlns:a16="http://schemas.microsoft.com/office/drawing/2014/main" val="2318289179"/>
                    </a:ext>
                  </a:extLst>
                </a:gridCol>
              </a:tblGrid>
              <a:tr h="290620">
                <a:tc>
                  <a:txBody>
                    <a:bodyPr/>
                    <a:lstStyle/>
                    <a:p>
                      <a:r>
                        <a:rPr lang="en-US" sz="1100" b="0" dirty="0"/>
                        <a:t>Scenario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5189"/>
                  </a:ext>
                </a:extLst>
              </a:tr>
              <a:tr h="535275"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Brittany is transferring from UF. She logs into the AP to figure out which credits from her transcripts will count toward her degree.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17147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FD11973-3A1B-EF45-B633-1A6AE81EF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85729"/>
              </p:ext>
            </p:extLst>
          </p:nvPr>
        </p:nvGraphicFramePr>
        <p:xfrm>
          <a:off x="786652" y="1960020"/>
          <a:ext cx="7671549" cy="425849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401502">
                  <a:extLst>
                    <a:ext uri="{9D8B030D-6E8A-4147-A177-3AD203B41FA5}">
                      <a16:colId xmlns:a16="http://schemas.microsoft.com/office/drawing/2014/main" val="3313228761"/>
                    </a:ext>
                  </a:extLst>
                </a:gridCol>
                <a:gridCol w="1507981">
                  <a:extLst>
                    <a:ext uri="{9D8B030D-6E8A-4147-A177-3AD203B41FA5}">
                      <a16:colId xmlns:a16="http://schemas.microsoft.com/office/drawing/2014/main" val="1409664715"/>
                    </a:ext>
                  </a:extLst>
                </a:gridCol>
                <a:gridCol w="1437715">
                  <a:extLst>
                    <a:ext uri="{9D8B030D-6E8A-4147-A177-3AD203B41FA5}">
                      <a16:colId xmlns:a16="http://schemas.microsoft.com/office/drawing/2014/main" val="3746502791"/>
                    </a:ext>
                  </a:extLst>
                </a:gridCol>
                <a:gridCol w="1382530">
                  <a:extLst>
                    <a:ext uri="{9D8B030D-6E8A-4147-A177-3AD203B41FA5}">
                      <a16:colId xmlns:a16="http://schemas.microsoft.com/office/drawing/2014/main" val="3399694373"/>
                    </a:ext>
                  </a:extLst>
                </a:gridCol>
                <a:gridCol w="1364105">
                  <a:extLst>
                    <a:ext uri="{9D8B030D-6E8A-4147-A177-3AD203B41FA5}">
                      <a16:colId xmlns:a16="http://schemas.microsoft.com/office/drawing/2014/main" val="3246414084"/>
                    </a:ext>
                  </a:extLst>
                </a:gridCol>
                <a:gridCol w="1577716">
                  <a:extLst>
                    <a:ext uri="{9D8B030D-6E8A-4147-A177-3AD203B41FA5}">
                      <a16:colId xmlns:a16="http://schemas.microsoft.com/office/drawing/2014/main" val="2198783493"/>
                    </a:ext>
                  </a:extLst>
                </a:gridCol>
              </a:tblGrid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User Actions</a:t>
                      </a:r>
                    </a:p>
                  </a:txBody>
                  <a:tcPr vert="vert27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Signs into </a:t>
                      </a:r>
                      <a:r>
                        <a:rPr lang="en-US" sz="900" dirty="0" err="1">
                          <a:solidFill>
                            <a:schemeClr val="bg1"/>
                          </a:solidFill>
                        </a:rPr>
                        <a:t>eSanta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 Fe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Academic Planning Link.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Lands on the AP Dashboard.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Navigates to previous completed term.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Sees her transcript has already fulfilled term 1 of year one.</a:t>
                      </a:r>
                    </a:p>
                  </a:txBody>
                  <a:tcPr>
                    <a:solidFill>
                      <a:srgbClr val="5075C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Exchanges an elective course.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Clicks the course to view the details.</a:t>
                      </a:r>
                    </a:p>
                  </a:txBody>
                  <a:tcPr>
                    <a:solidFill>
                      <a:srgbClr val="6987C8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Brittany submits the current term and progresses through the remaining terms.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Brittany submits her current working term for advisor review.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Begins chat with the advisor bot.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89961"/>
                  </a:ext>
                </a:extLst>
              </a:tr>
              <a:tr h="109969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Touchpoints</a:t>
                      </a:r>
                    </a:p>
                  </a:txBody>
                  <a:tcPr vert="vert27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5075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6987C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646466"/>
                  </a:ext>
                </a:extLst>
              </a:tr>
              <a:tr h="58219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Emotions</a:t>
                      </a:r>
                    </a:p>
                  </a:txBody>
                  <a:tcPr vert="vert27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9940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Pain Points</a:t>
                      </a:r>
                    </a:p>
                  </a:txBody>
                  <a:tcPr vert="vert27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Preforming a task heavy process like academic planning on a mobile phone.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075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Wants to ensure she is taking classes that will round out her education experience.</a:t>
                      </a:r>
                    </a:p>
                  </a:txBody>
                  <a:tcPr>
                    <a:solidFill>
                      <a:srgbClr val="6987C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Brittany has overloaded her course schedule for term 3.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126540"/>
                  </a:ext>
                </a:extLst>
              </a:tr>
              <a:tr h="85887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Solutions</a:t>
                      </a:r>
                    </a:p>
                  </a:txBody>
                  <a:tcPr vert="vert27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Reduce the amount of on screen information to only key information needed to proceed.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5075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Give the users the options to setup their own plans and provide help throughout the process.</a:t>
                      </a:r>
                    </a:p>
                  </a:txBody>
                  <a:tcPr>
                    <a:solidFill>
                      <a:srgbClr val="6987C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Flag this with a hard warning against taking so many classes per term. Give them an option to disregard.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bg1"/>
                          </a:solidFill>
                        </a:rPr>
                        <a:t>The chat bot could screen through a number of questions then connect to an advisor.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8639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13FA18E-C32A-D54A-A2F0-B46F86F4FE75}"/>
              </a:ext>
            </a:extLst>
          </p:cNvPr>
          <p:cNvSpPr txBox="1"/>
          <p:nvPr/>
        </p:nvSpPr>
        <p:spPr>
          <a:xfrm>
            <a:off x="1289154" y="2878112"/>
            <a:ext cx="1311639" cy="2553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Login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232FCC-8394-6042-8C18-CDCF4D17B508}"/>
              </a:ext>
            </a:extLst>
          </p:cNvPr>
          <p:cNvSpPr txBox="1"/>
          <p:nvPr/>
        </p:nvSpPr>
        <p:spPr>
          <a:xfrm>
            <a:off x="1289153" y="3169808"/>
            <a:ext cx="1311639" cy="25538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 err="1">
                <a:solidFill>
                  <a:schemeClr val="bg1"/>
                </a:solidFill>
              </a:rPr>
              <a:t>eSanta</a:t>
            </a:r>
            <a:r>
              <a:rPr lang="en-US" sz="900" dirty="0">
                <a:solidFill>
                  <a:schemeClr val="bg1"/>
                </a:solidFill>
              </a:rPr>
              <a:t> Fe Menu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E5177C-F3CA-7F41-9F96-C73C3FCE28E6}"/>
              </a:ext>
            </a:extLst>
          </p:cNvPr>
          <p:cNvSpPr txBox="1"/>
          <p:nvPr/>
        </p:nvSpPr>
        <p:spPr>
          <a:xfrm>
            <a:off x="1289153" y="3458165"/>
            <a:ext cx="1311639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AP button on Dashboard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0E93828-840E-A640-8612-1E0E5EA79F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11133" y="4011666"/>
            <a:ext cx="379977" cy="3773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61F6558-ED52-7A43-AE7F-9798036137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7113" y="4011666"/>
            <a:ext cx="379977" cy="37739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7D17BAA-1CDB-0641-9360-176ACDEBDF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98898" y="4012224"/>
            <a:ext cx="379977" cy="3762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D1B551-0705-4B47-BF5F-BEA3B71D75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80683" y="4012224"/>
            <a:ext cx="379977" cy="3762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87DDBE2-36AC-4148-9911-519961637B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2333" y="4011666"/>
            <a:ext cx="379977" cy="37739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24ED33C-EE0E-D74C-93B4-53D993008D69}"/>
              </a:ext>
            </a:extLst>
          </p:cNvPr>
          <p:cNvSpPr txBox="1"/>
          <p:nvPr/>
        </p:nvSpPr>
        <p:spPr>
          <a:xfrm>
            <a:off x="2768421" y="2892635"/>
            <a:ext cx="617682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FC10CA-0904-1F43-840B-62927B045E2D}"/>
              </a:ext>
            </a:extLst>
          </p:cNvPr>
          <p:cNvSpPr txBox="1"/>
          <p:nvPr/>
        </p:nvSpPr>
        <p:spPr>
          <a:xfrm>
            <a:off x="2768421" y="3222846"/>
            <a:ext cx="772002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Add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BB2A58-FF7F-5142-9ECD-E3C756A3BC15}"/>
              </a:ext>
            </a:extLst>
          </p:cNvPr>
          <p:cNvSpPr txBox="1"/>
          <p:nvPr/>
        </p:nvSpPr>
        <p:spPr>
          <a:xfrm>
            <a:off x="2775535" y="3553760"/>
            <a:ext cx="1311639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Advisor Chat Bot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903886-9140-DD44-B5E6-D2C4953BFC66}"/>
              </a:ext>
            </a:extLst>
          </p:cNvPr>
          <p:cNvSpPr txBox="1"/>
          <p:nvPr/>
        </p:nvSpPr>
        <p:spPr>
          <a:xfrm>
            <a:off x="3433027" y="2899418"/>
            <a:ext cx="654147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55F01-9878-A440-AE0D-577188FA84D8}"/>
              </a:ext>
            </a:extLst>
          </p:cNvPr>
          <p:cNvSpPr txBox="1"/>
          <p:nvPr/>
        </p:nvSpPr>
        <p:spPr>
          <a:xfrm>
            <a:off x="3597090" y="3222845"/>
            <a:ext cx="482970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Term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C474AE-3922-914D-887C-0E58251E2D2F}"/>
              </a:ext>
            </a:extLst>
          </p:cNvPr>
          <p:cNvSpPr txBox="1"/>
          <p:nvPr/>
        </p:nvSpPr>
        <p:spPr>
          <a:xfrm>
            <a:off x="4212898" y="2886149"/>
            <a:ext cx="890178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Details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BE82D0-1C62-6346-990E-2D513FD129D8}"/>
              </a:ext>
            </a:extLst>
          </p:cNvPr>
          <p:cNvSpPr txBox="1"/>
          <p:nvPr/>
        </p:nvSpPr>
        <p:spPr>
          <a:xfrm>
            <a:off x="4218717" y="3202776"/>
            <a:ext cx="441082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Card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194A2A-CE48-5540-BA66-8E5796369623}"/>
              </a:ext>
            </a:extLst>
          </p:cNvPr>
          <p:cNvSpPr txBox="1"/>
          <p:nvPr/>
        </p:nvSpPr>
        <p:spPr>
          <a:xfrm>
            <a:off x="5576147" y="2886148"/>
            <a:ext cx="503984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Next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4B852F-2253-CF47-88A0-7B7E98906DE8}"/>
              </a:ext>
            </a:extLst>
          </p:cNvPr>
          <p:cNvSpPr txBox="1"/>
          <p:nvPr/>
        </p:nvSpPr>
        <p:spPr>
          <a:xfrm>
            <a:off x="5576147" y="3553760"/>
            <a:ext cx="784513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Hard Alert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00BB0D-1CC0-C04F-80E8-1AFA8945D3C0}"/>
              </a:ext>
            </a:extLst>
          </p:cNvPr>
          <p:cNvSpPr txBox="1"/>
          <p:nvPr/>
        </p:nvSpPr>
        <p:spPr>
          <a:xfrm>
            <a:off x="5561303" y="3210206"/>
            <a:ext cx="1245897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Submit for Review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10778E-070A-AE45-8E2C-F2928A9371BC}"/>
              </a:ext>
            </a:extLst>
          </p:cNvPr>
          <p:cNvSpPr txBox="1"/>
          <p:nvPr/>
        </p:nvSpPr>
        <p:spPr>
          <a:xfrm>
            <a:off x="6199095" y="2871561"/>
            <a:ext cx="606099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Finish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D5CAA75-A499-5A40-AA17-2D9485BD236C}"/>
              </a:ext>
            </a:extLst>
          </p:cNvPr>
          <p:cNvSpPr txBox="1"/>
          <p:nvPr/>
        </p:nvSpPr>
        <p:spPr>
          <a:xfrm>
            <a:off x="4206873" y="3534781"/>
            <a:ext cx="772002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Course Add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8FFA3E-A521-B649-9226-F408962923B3}"/>
              </a:ext>
            </a:extLst>
          </p:cNvPr>
          <p:cNvSpPr txBox="1"/>
          <p:nvPr/>
        </p:nvSpPr>
        <p:spPr>
          <a:xfrm>
            <a:off x="6988892" y="3565751"/>
            <a:ext cx="1311639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Advisor Chat Bot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0E0D01-5344-E346-8D9E-E9ADDA4AB3AF}"/>
              </a:ext>
            </a:extLst>
          </p:cNvPr>
          <p:cNvSpPr txBox="1"/>
          <p:nvPr/>
        </p:nvSpPr>
        <p:spPr>
          <a:xfrm>
            <a:off x="6984405" y="2892635"/>
            <a:ext cx="1316126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Submit for Review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0946A3-0FCF-6642-94A8-B50B673006D5}"/>
              </a:ext>
            </a:extLst>
          </p:cNvPr>
          <p:cNvSpPr txBox="1"/>
          <p:nvPr/>
        </p:nvSpPr>
        <p:spPr>
          <a:xfrm>
            <a:off x="6984405" y="3222845"/>
            <a:ext cx="617682" cy="255389"/>
          </a:xfrm>
          <a:prstGeom prst="roundRect">
            <a:avLst/>
          </a:prstGeom>
          <a:solidFill>
            <a:srgbClr val="2F549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Matrix</a:t>
            </a:r>
          </a:p>
        </p:txBody>
      </p:sp>
    </p:spTree>
    <p:extLst>
      <p:ext uri="{BB962C8B-B14F-4D97-AF65-F5344CB8AC3E}">
        <p14:creationId xmlns:p14="http://schemas.microsoft.com/office/powerpoint/2010/main" val="251409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076A-B221-7C4C-8640-92A6E1A9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Santa Fe College March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1A3B6-66D9-FC44-9CA4-3A0B3583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Created by Joshua Rapp UX/UI Designer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16BA0F-2EBE-1646-A475-07489C3A4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89" y="128592"/>
            <a:ext cx="8836622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928</Words>
  <Application>Microsoft Macintosh PowerPoint</Application>
  <PresentationFormat>Letter Paper (8.5x11 in)</PresentationFormat>
  <Paragraphs>167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43</cp:revision>
  <cp:lastPrinted>2019-03-22T18:17:08Z</cp:lastPrinted>
  <dcterms:created xsi:type="dcterms:W3CDTF">2019-03-22T13:25:02Z</dcterms:created>
  <dcterms:modified xsi:type="dcterms:W3CDTF">2020-01-18T22:37:53Z</dcterms:modified>
</cp:coreProperties>
</file>